
<file path=[Content_Types].xml><?xml version="1.0" encoding="utf-8"?>
<Types xmlns="http://schemas.openxmlformats.org/package/2006/content-types">
  <Default ContentType="image/jpeg" Extension="jpg"/>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8.xml"/>
  <Override ContentType="application/vnd.openxmlformats-officedocument.presentationml.notesSlide+xml" PartName="/ppt/notesSlides/notesSlide7.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6.xml"/>
  <Override ContentType="application/vnd.openxmlformats-officedocument.presentationml.slide+xml" PartName="/ppt/slides/slide9.xml"/>
  <Override ContentType="application/vnd.openxmlformats-officedocument.presentationml.slide+xml" PartName="/ppt/slides/slide5.xml"/>
  <Override ContentType="application/vnd.openxmlformats-officedocument.presentationml.slide+xml" PartName="/ppt/slides/slide8.xml"/>
  <Override ContentType="application/vnd.openxmlformats-officedocument.presentationml.slide+xml" PartName="/ppt/slides/slide7.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autoCompressPictures="0" strictFirstAndLastChars="0" saveSubsetFonts="1">
  <p:sldMasterIdLst>
    <p:sldMasterId id="2147483656" r:id="rId3"/>
  </p:sldMasterIdLst>
  <p:notesMasterIdLst>
    <p:notesMasterId r:id="rId4"/>
  </p:notesMasterIdLst>
  <p:sldIdLst>
    <p:sldId id="256" r:id="rId5"/>
    <p:sldId id="257" r:id="rId6"/>
    <p:sldId id="258" r:id="rId7"/>
    <p:sldId id="259" r:id="rId8"/>
    <p:sldId id="260" r:id="rId9"/>
    <p:sldId id="261" r:id="rId10"/>
    <p:sldId id="262" r:id="rId11"/>
    <p:sldId id="263" r:id="rId12"/>
    <p:sldId id="264" r:id="rId13"/>
  </p:sldIdLst>
  <p:sldSz cy="68580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file>

<file path=ppt/_rels/presentation.xml.rels><?xml version="1.0" encoding="UTF-8" standalone="yes"?><Relationships xmlns="http://schemas.openxmlformats.org/package/2006/relationships"><Relationship Id="rId11" Type="http://schemas.openxmlformats.org/officeDocument/2006/relationships/slide" Target="slides/slide7.xml"/><Relationship Id="rId10" Type="http://schemas.openxmlformats.org/officeDocument/2006/relationships/slide" Target="slides/slide6.xml"/><Relationship Id="rId13" Type="http://schemas.openxmlformats.org/officeDocument/2006/relationships/slide" Target="slides/slide9.xml"/><Relationship Id="rId12" Type="http://schemas.openxmlformats.org/officeDocument/2006/relationships/slide" Target="slides/slide8.xml"/><Relationship Id="rId1" Type="http://schemas.openxmlformats.org/officeDocument/2006/relationships/theme" Target="theme/theme2.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notesMaster" Target="notesMasters/notesMaster1.xml"/><Relationship Id="rId9" Type="http://schemas.openxmlformats.org/officeDocument/2006/relationships/slide" Target="slides/slide5.xml"/><Relationship Id="rId5" Type="http://schemas.openxmlformats.org/officeDocument/2006/relationships/slide" Target="slides/slide1.xml"/><Relationship Id="rId6" Type="http://schemas.openxmlformats.org/officeDocument/2006/relationships/slide" Target="slides/slide2.xml"/><Relationship Id="rId7" Type="http://schemas.openxmlformats.org/officeDocument/2006/relationships/slide" Target="slides/slide3.xml"/><Relationship Id="rId8" Type="http://schemas.openxmlformats.org/officeDocument/2006/relationships/slide" Target="slides/slide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 name="Shape 2"/>
        <p:cNvGrpSpPr/>
        <p:nvPr/>
      </p:nvGrpSpPr>
      <p:grpSpPr>
        <a:xfrm>
          <a:off x="0" y="0"/>
          <a:ext cx="0" cy="0"/>
          <a:chOff x="0" y="0"/>
          <a:chExt cx="0" cy="0"/>
        </a:xfrm>
      </p:grpSpPr>
      <p:sp>
        <p:nvSpPr>
          <p:cNvPr id="3" name="Shape 3"/>
          <p:cNvSpPr/>
          <p:nvPr>
            <p:ph idx="2" type="sldImg"/>
          </p:nvPr>
        </p:nvSpPr>
        <p:spPr>
          <a:xfrm>
            <a:off x="1143225" y="685800"/>
            <a:ext cx="4572225" cy="3429000"/>
          </a:xfrm>
          <a:custGeom>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Shape 4"/>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lstStyle>
            <a:lvl1pPr indent="-317500" lvl="0" marL="457200">
              <a:spcBef>
                <a:spcPts val="0"/>
              </a:spcBef>
              <a:spcAft>
                <a:spcPts val="0"/>
              </a:spcAft>
              <a:buSzPts val="1400"/>
              <a:buChar char="●"/>
              <a:defRPr sz="1100"/>
            </a:lvl1pPr>
            <a:lvl2pPr indent="-317500" lvl="1" marL="914400">
              <a:spcBef>
                <a:spcPts val="0"/>
              </a:spcBef>
              <a:spcAft>
                <a:spcPts val="0"/>
              </a:spcAft>
              <a:buSzPts val="1400"/>
              <a:buChar char="○"/>
              <a:defRPr sz="1100"/>
            </a:lvl2pPr>
            <a:lvl3pPr indent="-317500" lvl="2" marL="1371600">
              <a:spcBef>
                <a:spcPts val="0"/>
              </a:spcBef>
              <a:spcAft>
                <a:spcPts val="0"/>
              </a:spcAft>
              <a:buSzPts val="1400"/>
              <a:buChar char="■"/>
              <a:defRPr sz="1100"/>
            </a:lvl3pPr>
            <a:lvl4pPr indent="-317500" lvl="3" marL="1828800">
              <a:spcBef>
                <a:spcPts val="0"/>
              </a:spcBef>
              <a:spcAft>
                <a:spcPts val="0"/>
              </a:spcAft>
              <a:buSzPts val="1400"/>
              <a:buChar char="●"/>
              <a:defRPr sz="1100"/>
            </a:lvl4pPr>
            <a:lvl5pPr indent="-317500" lvl="4" marL="2286000">
              <a:spcBef>
                <a:spcPts val="0"/>
              </a:spcBef>
              <a:spcAft>
                <a:spcPts val="0"/>
              </a:spcAft>
              <a:buSzPts val="1400"/>
              <a:buChar char="○"/>
              <a:defRPr sz="1100"/>
            </a:lvl5pPr>
            <a:lvl6pPr indent="-317500" lvl="5" marL="2743200">
              <a:spcBef>
                <a:spcPts val="0"/>
              </a:spcBef>
              <a:spcAft>
                <a:spcPts val="0"/>
              </a:spcAft>
              <a:buSzPts val="1400"/>
              <a:buChar char="■"/>
              <a:defRPr sz="1100"/>
            </a:lvl6pPr>
            <a:lvl7pPr indent="-317500" lvl="6" marL="3200400">
              <a:spcBef>
                <a:spcPts val="0"/>
              </a:spcBef>
              <a:spcAft>
                <a:spcPts val="0"/>
              </a:spcAft>
              <a:buSzPts val="1400"/>
              <a:buChar char="●"/>
              <a:defRPr sz="1100"/>
            </a:lvl7pPr>
            <a:lvl8pPr indent="-317500" lvl="7" marL="3657600">
              <a:spcBef>
                <a:spcPts val="0"/>
              </a:spcBef>
              <a:spcAft>
                <a:spcPts val="0"/>
              </a:spcAft>
              <a:buSzPts val="1400"/>
              <a:buChar char="○"/>
              <a:defRPr sz="1100"/>
            </a:lvl8pPr>
            <a:lvl9pPr indent="-317500" lvl="8" marL="4114800">
              <a:spcBef>
                <a:spcPts val="0"/>
              </a:spcBef>
              <a:spcAft>
                <a:spcPts val="0"/>
              </a:spcAft>
              <a:buSzPts val="14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5" name="Shape 35"/>
        <p:cNvGrpSpPr/>
        <p:nvPr/>
      </p:nvGrpSpPr>
      <p:grpSpPr>
        <a:xfrm>
          <a:off x="0" y="0"/>
          <a:ext cx="0" cy="0"/>
          <a:chOff x="0" y="0"/>
          <a:chExt cx="0" cy="0"/>
        </a:xfrm>
      </p:grpSpPr>
      <p:sp>
        <p:nvSpPr>
          <p:cNvPr id="36" name="Shape 36"/>
          <p:cNvSpPr txBox="1"/>
          <p:nvPr>
            <p:ph idx="1" type="body"/>
          </p:nvPr>
        </p:nvSpPr>
        <p:spPr>
          <a:xfrm>
            <a:off x="685800" y="4343400"/>
            <a:ext cx="5486400" cy="4114800"/>
          </a:xfrm>
          <a:prstGeom prst="rect">
            <a:avLst/>
          </a:prstGeom>
          <a:noFill/>
          <a:ln>
            <a:noFill/>
          </a:ln>
        </p:spPr>
        <p:txBody>
          <a:bodyPr anchorCtr="0" anchor="ctr" bIns="91425" lIns="91425" spcFirstLastPara="1" rIns="91425" wrap="square" tIns="91425">
            <a:noAutofit/>
          </a:bodyPr>
          <a:lstStyle/>
          <a:p>
            <a:pPr indent="0" lvl="0" marL="0" rtl="0">
              <a:lnSpc>
                <a:spcPct val="120000"/>
              </a:lnSpc>
              <a:spcBef>
                <a:spcPts val="0"/>
              </a:spcBef>
              <a:spcAft>
                <a:spcPts val="0"/>
              </a:spcAft>
              <a:buNone/>
            </a:pPr>
            <a:r>
              <a:rPr lang="en-US" sz="1100">
                <a:highlight>
                  <a:srgbClr val="FFFFFF"/>
                </a:highlight>
              </a:rPr>
              <a:t>Vandaag collecteren we voor het zendingswerk van Kerk in Actie. We vragen uw speciale aandacht voor kinderen met een verstandelijke beperking in Kameroen.</a:t>
            </a:r>
            <a:endParaRPr/>
          </a:p>
        </p:txBody>
      </p:sp>
      <p:sp>
        <p:nvSpPr>
          <p:cNvPr id="37" name="Shape 37"/>
          <p:cNvSpPr/>
          <p:nvPr>
            <p:ph idx="2" type="sldImg"/>
          </p:nvPr>
        </p:nvSpPr>
        <p:spPr>
          <a:xfrm>
            <a:off x="1143225" y="685800"/>
            <a:ext cx="4572225" cy="342900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9" name="Shape 39"/>
        <p:cNvGrpSpPr/>
        <p:nvPr/>
      </p:nvGrpSpPr>
      <p:grpSpPr>
        <a:xfrm>
          <a:off x="0" y="0"/>
          <a:ext cx="0" cy="0"/>
          <a:chOff x="0" y="0"/>
          <a:chExt cx="0" cy="0"/>
        </a:xfrm>
      </p:grpSpPr>
      <p:sp>
        <p:nvSpPr>
          <p:cNvPr id="40" name="Shape 40"/>
          <p:cNvSpPr/>
          <p:nvPr>
            <p:ph idx="2" type="sldImg"/>
          </p:nvPr>
        </p:nvSpPr>
        <p:spPr>
          <a:xfrm>
            <a:off x="1143225" y="685800"/>
            <a:ext cx="4572300" cy="3429000"/>
          </a:xfrm>
          <a:custGeom>
            <a:pathLst>
              <a:path extrusionOk="0" h="120000" w="120000">
                <a:moveTo>
                  <a:pt x="0" y="0"/>
                </a:moveTo>
                <a:lnTo>
                  <a:pt x="120000" y="0"/>
                </a:lnTo>
                <a:lnTo>
                  <a:pt x="120000" y="120000"/>
                </a:lnTo>
                <a:lnTo>
                  <a:pt x="0" y="120000"/>
                </a:lnTo>
                <a:close/>
              </a:path>
            </a:pathLst>
          </a:custGeom>
        </p:spPr>
      </p:sp>
      <p:sp>
        <p:nvSpPr>
          <p:cNvPr id="41" name="Shape 41"/>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nSpc>
                <a:spcPct val="120000"/>
              </a:lnSpc>
              <a:spcBef>
                <a:spcPts val="0"/>
              </a:spcBef>
              <a:spcAft>
                <a:spcPts val="0"/>
              </a:spcAft>
              <a:buNone/>
            </a:pPr>
            <a:r>
              <a:rPr lang="en-US">
                <a:highlight>
                  <a:srgbClr val="FFFFFF"/>
                </a:highlight>
              </a:rPr>
              <a:t>Het is niet makkelijk om te op te groeien met een beperking of om een gehandicapt kind op te voeden. Dat is in Nederland al een levenslange zorg. Laat staan in een arm land als Kameroen, waar men kinderen met een beperking vaak uit schaamte en onwetendheid thuis houdt, waardoor ze onderwijs missen.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46" name="Shape 46"/>
        <p:cNvGrpSpPr/>
        <p:nvPr/>
      </p:nvGrpSpPr>
      <p:grpSpPr>
        <a:xfrm>
          <a:off x="0" y="0"/>
          <a:ext cx="0" cy="0"/>
          <a:chOff x="0" y="0"/>
          <a:chExt cx="0" cy="0"/>
        </a:xfrm>
      </p:grpSpPr>
      <p:sp>
        <p:nvSpPr>
          <p:cNvPr id="47" name="Shape 47"/>
          <p:cNvSpPr/>
          <p:nvPr>
            <p:ph idx="2" type="sldImg"/>
          </p:nvPr>
        </p:nvSpPr>
        <p:spPr>
          <a:xfrm>
            <a:off x="1143225" y="685800"/>
            <a:ext cx="4572300" cy="3429000"/>
          </a:xfrm>
          <a:custGeom>
            <a:pathLst>
              <a:path extrusionOk="0" h="120000" w="120000">
                <a:moveTo>
                  <a:pt x="0" y="0"/>
                </a:moveTo>
                <a:lnTo>
                  <a:pt x="120000" y="0"/>
                </a:lnTo>
                <a:lnTo>
                  <a:pt x="120000" y="120000"/>
                </a:lnTo>
                <a:lnTo>
                  <a:pt x="0" y="120000"/>
                </a:lnTo>
                <a:close/>
              </a:path>
            </a:pathLst>
          </a:custGeom>
        </p:spPr>
      </p:sp>
      <p:sp>
        <p:nvSpPr>
          <p:cNvPr id="48" name="Shape 48"/>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nSpc>
                <a:spcPct val="120000"/>
              </a:lnSpc>
              <a:spcBef>
                <a:spcPts val="0"/>
              </a:spcBef>
              <a:spcAft>
                <a:spcPts val="0"/>
              </a:spcAft>
              <a:buNone/>
            </a:pPr>
            <a:r>
              <a:rPr lang="en-US">
                <a:highlight>
                  <a:srgbClr val="FFFFFF"/>
                </a:highlight>
              </a:rPr>
              <a:t>Gisela Towa richtte in 2000 een school voor gehandicapte kinderen op in de voormalige sap-fabriek van haar Kameroense man. Zij wilde daarmee hun eigen verstandelijke beperkte dochter Melanie en andere kinderen een kans in het leven te geven.</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52" name="Shape 52"/>
        <p:cNvGrpSpPr/>
        <p:nvPr/>
      </p:nvGrpSpPr>
      <p:grpSpPr>
        <a:xfrm>
          <a:off x="0" y="0"/>
          <a:ext cx="0" cy="0"/>
          <a:chOff x="0" y="0"/>
          <a:chExt cx="0" cy="0"/>
        </a:xfrm>
      </p:grpSpPr>
      <p:sp>
        <p:nvSpPr>
          <p:cNvPr id="53" name="Shape 53"/>
          <p:cNvSpPr/>
          <p:nvPr>
            <p:ph idx="2" type="sldImg"/>
          </p:nvPr>
        </p:nvSpPr>
        <p:spPr>
          <a:xfrm>
            <a:off x="1143225" y="685800"/>
            <a:ext cx="4572300" cy="3429000"/>
          </a:xfrm>
          <a:custGeom>
            <a:pathLst>
              <a:path extrusionOk="0" h="120000" w="120000">
                <a:moveTo>
                  <a:pt x="0" y="0"/>
                </a:moveTo>
                <a:lnTo>
                  <a:pt x="120000" y="0"/>
                </a:lnTo>
                <a:lnTo>
                  <a:pt x="120000" y="120000"/>
                </a:lnTo>
                <a:lnTo>
                  <a:pt x="0" y="120000"/>
                </a:lnTo>
                <a:close/>
              </a:path>
            </a:pathLst>
          </a:custGeom>
        </p:spPr>
      </p:sp>
      <p:sp>
        <p:nvSpPr>
          <p:cNvPr id="54" name="Shape 54"/>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nSpc>
                <a:spcPct val="120000"/>
              </a:lnSpc>
              <a:spcBef>
                <a:spcPts val="0"/>
              </a:spcBef>
              <a:spcAft>
                <a:spcPts val="0"/>
              </a:spcAft>
              <a:buNone/>
            </a:pPr>
            <a:r>
              <a:rPr lang="en-US">
                <a:highlight>
                  <a:srgbClr val="FFFFFF"/>
                </a:highlight>
              </a:rPr>
              <a:t>Inmiddels biedt de school onderwijs aan 30 kinderen met een verstandelijke handicap. Leerlingen die van ver komen, kunnen blijven slapen.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58" name="Shape 58"/>
        <p:cNvGrpSpPr/>
        <p:nvPr/>
      </p:nvGrpSpPr>
      <p:grpSpPr>
        <a:xfrm>
          <a:off x="0" y="0"/>
          <a:ext cx="0" cy="0"/>
          <a:chOff x="0" y="0"/>
          <a:chExt cx="0" cy="0"/>
        </a:xfrm>
      </p:grpSpPr>
      <p:sp>
        <p:nvSpPr>
          <p:cNvPr id="59" name="Shape 59"/>
          <p:cNvSpPr/>
          <p:nvPr>
            <p:ph idx="2" type="sldImg"/>
          </p:nvPr>
        </p:nvSpPr>
        <p:spPr>
          <a:xfrm>
            <a:off x="1143225" y="685800"/>
            <a:ext cx="4572300" cy="3429000"/>
          </a:xfrm>
          <a:custGeom>
            <a:pathLst>
              <a:path extrusionOk="0" h="120000" w="120000">
                <a:moveTo>
                  <a:pt x="0" y="0"/>
                </a:moveTo>
                <a:lnTo>
                  <a:pt x="120000" y="0"/>
                </a:lnTo>
                <a:lnTo>
                  <a:pt x="120000" y="120000"/>
                </a:lnTo>
                <a:lnTo>
                  <a:pt x="0" y="120000"/>
                </a:lnTo>
                <a:close/>
              </a:path>
            </a:pathLst>
          </a:custGeom>
        </p:spPr>
      </p:sp>
      <p:sp>
        <p:nvSpPr>
          <p:cNvPr id="60" name="Shape 60"/>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nSpc>
                <a:spcPct val="120000"/>
              </a:lnSpc>
              <a:spcBef>
                <a:spcPts val="0"/>
              </a:spcBef>
              <a:spcAft>
                <a:spcPts val="0"/>
              </a:spcAft>
              <a:buNone/>
            </a:pPr>
            <a:r>
              <a:rPr lang="en-US">
                <a:highlight>
                  <a:srgbClr val="FFFFFF"/>
                </a:highlight>
              </a:rPr>
              <a:t>De kinderen leren praktische en sociale vaardigheden.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64" name="Shape 64"/>
        <p:cNvGrpSpPr/>
        <p:nvPr/>
      </p:nvGrpSpPr>
      <p:grpSpPr>
        <a:xfrm>
          <a:off x="0" y="0"/>
          <a:ext cx="0" cy="0"/>
          <a:chOff x="0" y="0"/>
          <a:chExt cx="0" cy="0"/>
        </a:xfrm>
      </p:grpSpPr>
      <p:sp>
        <p:nvSpPr>
          <p:cNvPr id="65" name="Shape 65"/>
          <p:cNvSpPr/>
          <p:nvPr>
            <p:ph idx="2" type="sldImg"/>
          </p:nvPr>
        </p:nvSpPr>
        <p:spPr>
          <a:xfrm>
            <a:off x="1143225" y="685800"/>
            <a:ext cx="4572300" cy="3429000"/>
          </a:xfrm>
          <a:custGeom>
            <a:pathLst>
              <a:path extrusionOk="0" h="120000" w="120000">
                <a:moveTo>
                  <a:pt x="0" y="0"/>
                </a:moveTo>
                <a:lnTo>
                  <a:pt x="120000" y="0"/>
                </a:lnTo>
                <a:lnTo>
                  <a:pt x="120000" y="120000"/>
                </a:lnTo>
                <a:lnTo>
                  <a:pt x="0" y="120000"/>
                </a:lnTo>
                <a:close/>
              </a:path>
            </a:pathLst>
          </a:custGeom>
        </p:spPr>
      </p:sp>
      <p:sp>
        <p:nvSpPr>
          <p:cNvPr id="66" name="Shape 66"/>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nSpc>
                <a:spcPct val="120000"/>
              </a:lnSpc>
              <a:spcBef>
                <a:spcPts val="0"/>
              </a:spcBef>
              <a:spcAft>
                <a:spcPts val="0"/>
              </a:spcAft>
              <a:buNone/>
            </a:pPr>
            <a:r>
              <a:rPr lang="en-US">
                <a:highlight>
                  <a:srgbClr val="FFFFFF"/>
                </a:highlight>
              </a:rPr>
              <a:t>Oudere kinderen kunnen naaien, hout bewerken of teenslippers maken. Zo kunnen ze een bijdrage leveren aan het gezinsinkomen.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72" name="Shape 72"/>
        <p:cNvGrpSpPr/>
        <p:nvPr/>
      </p:nvGrpSpPr>
      <p:grpSpPr>
        <a:xfrm>
          <a:off x="0" y="0"/>
          <a:ext cx="0" cy="0"/>
          <a:chOff x="0" y="0"/>
          <a:chExt cx="0" cy="0"/>
        </a:xfrm>
      </p:grpSpPr>
      <p:sp>
        <p:nvSpPr>
          <p:cNvPr id="73" name="Shape 73"/>
          <p:cNvSpPr/>
          <p:nvPr>
            <p:ph idx="2" type="sldImg"/>
          </p:nvPr>
        </p:nvSpPr>
        <p:spPr>
          <a:xfrm>
            <a:off x="1143225" y="685800"/>
            <a:ext cx="4572300" cy="3429000"/>
          </a:xfrm>
          <a:custGeom>
            <a:pathLst>
              <a:path extrusionOk="0" h="120000" w="120000">
                <a:moveTo>
                  <a:pt x="0" y="0"/>
                </a:moveTo>
                <a:lnTo>
                  <a:pt x="120000" y="0"/>
                </a:lnTo>
                <a:lnTo>
                  <a:pt x="120000" y="120000"/>
                </a:lnTo>
                <a:lnTo>
                  <a:pt x="0" y="120000"/>
                </a:lnTo>
                <a:close/>
              </a:path>
            </a:pathLst>
          </a:custGeom>
        </p:spPr>
      </p:sp>
      <p:sp>
        <p:nvSpPr>
          <p:cNvPr id="74" name="Shape 74"/>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nSpc>
                <a:spcPct val="120000"/>
              </a:lnSpc>
              <a:spcBef>
                <a:spcPts val="0"/>
              </a:spcBef>
              <a:spcAft>
                <a:spcPts val="0"/>
              </a:spcAft>
              <a:buNone/>
            </a:pPr>
            <a:r>
              <a:rPr lang="en-US">
                <a:highlight>
                  <a:srgbClr val="FFFFFF"/>
                </a:highlight>
              </a:rPr>
              <a:t>Sinds kort verhuurt de school een deel van het pand aan een gewone buurtschool, zodat de gehandicapte kinderen de kans krijgen om samen te spelen met gezonde buurtkinderen.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78" name="Shape 78"/>
        <p:cNvGrpSpPr/>
        <p:nvPr/>
      </p:nvGrpSpPr>
      <p:grpSpPr>
        <a:xfrm>
          <a:off x="0" y="0"/>
          <a:ext cx="0" cy="0"/>
          <a:chOff x="0" y="0"/>
          <a:chExt cx="0" cy="0"/>
        </a:xfrm>
      </p:grpSpPr>
      <p:sp>
        <p:nvSpPr>
          <p:cNvPr id="79" name="Shape 79"/>
          <p:cNvSpPr/>
          <p:nvPr>
            <p:ph idx="2" type="sldImg"/>
          </p:nvPr>
        </p:nvSpPr>
        <p:spPr>
          <a:xfrm>
            <a:off x="1143225" y="685800"/>
            <a:ext cx="4572300" cy="3429000"/>
          </a:xfrm>
          <a:custGeom>
            <a:pathLst>
              <a:path extrusionOk="0" h="120000" w="120000">
                <a:moveTo>
                  <a:pt x="0" y="0"/>
                </a:moveTo>
                <a:lnTo>
                  <a:pt x="120000" y="0"/>
                </a:lnTo>
                <a:lnTo>
                  <a:pt x="120000" y="120000"/>
                </a:lnTo>
                <a:lnTo>
                  <a:pt x="0" y="120000"/>
                </a:lnTo>
                <a:close/>
              </a:path>
            </a:pathLst>
          </a:custGeom>
        </p:spPr>
      </p:sp>
      <p:sp>
        <p:nvSpPr>
          <p:cNvPr id="80" name="Shape 80"/>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nSpc>
                <a:spcPct val="120000"/>
              </a:lnSpc>
              <a:spcBef>
                <a:spcPts val="0"/>
              </a:spcBef>
              <a:spcAft>
                <a:spcPts val="0"/>
              </a:spcAft>
              <a:buNone/>
            </a:pPr>
            <a:r>
              <a:rPr lang="en-US">
                <a:highlight>
                  <a:srgbClr val="FFFFFF"/>
                </a:highlight>
              </a:rPr>
              <a:t>De school adviseert ouders hoe ze het beste met hun kinderen kunnen omgaan. Kinderen met een beperking tellen weer mee!</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84" name="Shape 84"/>
        <p:cNvGrpSpPr/>
        <p:nvPr/>
      </p:nvGrpSpPr>
      <p:grpSpPr>
        <a:xfrm>
          <a:off x="0" y="0"/>
          <a:ext cx="0" cy="0"/>
          <a:chOff x="0" y="0"/>
          <a:chExt cx="0" cy="0"/>
        </a:xfrm>
      </p:grpSpPr>
      <p:sp>
        <p:nvSpPr>
          <p:cNvPr id="85" name="Shape 85"/>
          <p:cNvSpPr/>
          <p:nvPr>
            <p:ph idx="2" type="sldImg"/>
          </p:nvPr>
        </p:nvSpPr>
        <p:spPr>
          <a:xfrm>
            <a:off x="1143225" y="685800"/>
            <a:ext cx="4572300" cy="3429000"/>
          </a:xfrm>
          <a:custGeom>
            <a:pathLst>
              <a:path extrusionOk="0" h="120000" w="120000">
                <a:moveTo>
                  <a:pt x="0" y="0"/>
                </a:moveTo>
                <a:lnTo>
                  <a:pt x="120000" y="0"/>
                </a:lnTo>
                <a:lnTo>
                  <a:pt x="120000" y="120000"/>
                </a:lnTo>
                <a:lnTo>
                  <a:pt x="0" y="120000"/>
                </a:lnTo>
                <a:close/>
              </a:path>
            </a:pathLst>
          </a:custGeom>
        </p:spPr>
      </p:sp>
      <p:sp>
        <p:nvSpPr>
          <p:cNvPr id="86" name="Shape 86"/>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nSpc>
                <a:spcPct val="120000"/>
              </a:lnSpc>
              <a:spcBef>
                <a:spcPts val="0"/>
              </a:spcBef>
              <a:spcAft>
                <a:spcPts val="0"/>
              </a:spcAft>
              <a:buNone/>
            </a:pPr>
            <a:r>
              <a:rPr lang="en-US">
                <a:highlight>
                  <a:srgbClr val="FFFFFF"/>
                </a:highlight>
              </a:rPr>
              <a:t>Mede door uw steun voor dit werk van Kerk in Actie kunnen ook dit jaar dertig verstandelijk beperkte passend onderwijs krijgen. Hartelijk dank!</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jp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jp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jp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jp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jp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jpg"/></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Begin pagina">
  <p:cSld name="Begin pagina">
    <p:bg>
      <p:bgPr>
        <a:blipFill rotWithShape="1">
          <a:blip r:embed="rId2">
            <a:alphaModFix/>
          </a:blip>
          <a:stretch>
            <a:fillRect b="0" l="0" r="0" t="0"/>
          </a:stretch>
        </a:blipFill>
      </p:bgPr>
    </p:bg>
    <p:spTree>
      <p:nvGrpSpPr>
        <p:cNvPr id="6" name="Shape 6"/>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el pagina + foto">
  <p:cSld name="Titel pagina + foto">
    <p:bg>
      <p:bgPr>
        <a:blipFill rotWithShape="1">
          <a:blip r:embed="rId2">
            <a:alphaModFix amt="0"/>
          </a:blip>
          <a:stretch>
            <a:fillRect b="0" l="0" r="0" t="0"/>
          </a:stretch>
        </a:blipFill>
      </p:bgPr>
    </p:bg>
    <p:spTree>
      <p:nvGrpSpPr>
        <p:cNvPr id="7" name="Shape 7"/>
        <p:cNvGrpSpPr/>
        <p:nvPr/>
      </p:nvGrpSpPr>
      <p:grpSpPr>
        <a:xfrm>
          <a:off x="0" y="0"/>
          <a:ext cx="0" cy="0"/>
          <a:chOff x="0" y="0"/>
          <a:chExt cx="0" cy="0"/>
        </a:xfrm>
      </p:grpSpPr>
      <p:sp>
        <p:nvSpPr>
          <p:cNvPr id="8" name="Shape 8"/>
          <p:cNvSpPr/>
          <p:nvPr>
            <p:ph idx="2" type="pic"/>
          </p:nvPr>
        </p:nvSpPr>
        <p:spPr>
          <a:xfrm>
            <a:off x="0" y="0"/>
            <a:ext cx="9144000" cy="6858000"/>
          </a:xfrm>
          <a:prstGeom prst="rect">
            <a:avLst/>
          </a:prstGeom>
          <a:noFill/>
          <a:ln>
            <a:noFill/>
          </a:ln>
        </p:spPr>
        <p:txBody>
          <a:bodyPr anchorCtr="0" anchor="ctr" bIns="91425" lIns="91425" spcFirstLastPara="1" rIns="91425" wrap="square" tIns="91425"/>
          <a:lstStyle>
            <a:lvl1pPr indent="0" lvl="0" marL="0" marR="0" rtl="0" algn="ctr">
              <a:spcBef>
                <a:spcPts val="320"/>
              </a:spcBef>
              <a:spcAft>
                <a:spcPts val="0"/>
              </a:spcAft>
              <a:buClr>
                <a:schemeClr val="dk1"/>
              </a:buClr>
              <a:buSzPts val="1400"/>
              <a:buFont typeface="Arial"/>
              <a:buNone/>
              <a:defRPr b="0" i="0" sz="1600" u="none" cap="none" strike="noStrike">
                <a:solidFill>
                  <a:schemeClr val="dk1"/>
                </a:solidFill>
                <a:latin typeface="Calibri"/>
                <a:ea typeface="Calibri"/>
                <a:cs typeface="Calibri"/>
                <a:sym typeface="Calibri"/>
              </a:defRPr>
            </a:lvl1pPr>
            <a:lvl2pPr indent="-285750" lvl="1" marL="742950" marR="0" rtl="0" algn="l">
              <a:spcBef>
                <a:spcPts val="56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2pPr>
            <a:lvl3pPr indent="-228600" lvl="2" marL="1143000" marR="0" rtl="0" algn="l">
              <a:spcBef>
                <a:spcPts val="48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3pPr>
            <a:lvl4pPr indent="-228600" lvl="3" marL="16002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4pPr>
            <a:lvl5pPr indent="-228600" lvl="4" marL="20574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5pPr>
            <a:lvl6pPr indent="-228600" lvl="5" marL="25146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228600" lvl="6" marL="2971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228600" lvl="7" marL="34290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228600" lvl="8" marL="38862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9" name="Shape 9"/>
          <p:cNvSpPr txBox="1"/>
          <p:nvPr>
            <p:ph type="title"/>
          </p:nvPr>
        </p:nvSpPr>
        <p:spPr>
          <a:xfrm>
            <a:off x="457200" y="4029528"/>
            <a:ext cx="8229600" cy="1143000"/>
          </a:xfrm>
          <a:prstGeom prst="rect">
            <a:avLst/>
          </a:prstGeom>
          <a:solidFill>
            <a:schemeClr val="dk2"/>
          </a:solidFill>
          <a:ln>
            <a:noFill/>
          </a:ln>
        </p:spPr>
        <p:txBody>
          <a:bodyPr anchorCtr="0" anchor="ctr" bIns="91425" lIns="91425" spcFirstLastPara="1" rIns="91425" wrap="square" tIns="91425"/>
          <a:lstStyle>
            <a:lvl1pPr indent="0" lvl="0" marL="0" marR="0" rtl="0" algn="ctr">
              <a:spcBef>
                <a:spcPts val="0"/>
              </a:spcBef>
              <a:spcAft>
                <a:spcPts val="0"/>
              </a:spcAft>
              <a:buClr>
                <a:schemeClr val="lt2"/>
              </a:buClr>
              <a:buSzPts val="1400"/>
              <a:buFont typeface="Calibri"/>
              <a:buNone/>
              <a:defRPr b="0" i="0" sz="4000" u="none" cap="none" strike="noStrike">
                <a:solidFill>
                  <a:schemeClr val="lt2"/>
                </a:solidFill>
                <a:latin typeface="Calibri"/>
                <a:ea typeface="Calibri"/>
                <a:cs typeface="Calibri"/>
                <a:sym typeface="Calibri"/>
              </a:defRPr>
            </a:lvl1pPr>
            <a:lvl2pPr indent="0" lvl="1">
              <a:spcBef>
                <a:spcPts val="0"/>
              </a:spcBef>
              <a:spcAft>
                <a:spcPts val="0"/>
              </a:spcAft>
              <a:buSzPts val="1400"/>
              <a:buNone/>
              <a:defRPr sz="1800"/>
            </a:lvl2pPr>
            <a:lvl3pPr indent="0" lvl="2">
              <a:spcBef>
                <a:spcPts val="0"/>
              </a:spcBef>
              <a:spcAft>
                <a:spcPts val="0"/>
              </a:spcAft>
              <a:buSzPts val="1400"/>
              <a:buNone/>
              <a:defRPr sz="1800"/>
            </a:lvl3pPr>
            <a:lvl4pPr indent="0" lvl="3">
              <a:spcBef>
                <a:spcPts val="0"/>
              </a:spcBef>
              <a:spcAft>
                <a:spcPts val="0"/>
              </a:spcAft>
              <a:buSzPts val="1400"/>
              <a:buNone/>
              <a:defRPr sz="1800"/>
            </a:lvl4pPr>
            <a:lvl5pPr indent="0" lvl="4">
              <a:spcBef>
                <a:spcPts val="0"/>
              </a:spcBef>
              <a:spcAft>
                <a:spcPts val="0"/>
              </a:spcAft>
              <a:buSzPts val="1400"/>
              <a:buNone/>
              <a:defRPr sz="1800"/>
            </a:lvl5pPr>
            <a:lvl6pPr indent="0" lvl="5">
              <a:spcBef>
                <a:spcPts val="0"/>
              </a:spcBef>
              <a:spcAft>
                <a:spcPts val="0"/>
              </a:spcAft>
              <a:buSzPts val="1400"/>
              <a:buNone/>
              <a:defRPr sz="1800"/>
            </a:lvl6pPr>
            <a:lvl7pPr indent="0" lvl="6">
              <a:spcBef>
                <a:spcPts val="0"/>
              </a:spcBef>
              <a:spcAft>
                <a:spcPts val="0"/>
              </a:spcAft>
              <a:buSzPts val="1400"/>
              <a:buNone/>
              <a:defRPr sz="1800"/>
            </a:lvl7pPr>
            <a:lvl8pPr indent="0" lvl="7">
              <a:spcBef>
                <a:spcPts val="0"/>
              </a:spcBef>
              <a:spcAft>
                <a:spcPts val="0"/>
              </a:spcAft>
              <a:buSzPts val="1400"/>
              <a:buNone/>
              <a:defRPr sz="1800"/>
            </a:lvl8pPr>
            <a:lvl9pPr indent="0" lvl="8">
              <a:spcBef>
                <a:spcPts val="0"/>
              </a:spcBef>
              <a:spcAft>
                <a:spcPts val="0"/>
              </a:spcAft>
              <a:buSzPts val="1400"/>
              <a:buNone/>
              <a:defRPr sz="1800"/>
            </a:lvl9pPr>
          </a:lstStyl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el Rood">
  <p:cSld name="Titel Rood">
    <p:bg>
      <p:bgPr>
        <a:blipFill rotWithShape="1">
          <a:blip r:embed="rId2">
            <a:alphaModFix/>
          </a:blip>
          <a:stretch>
            <a:fillRect b="0" l="0" r="0" t="0"/>
          </a:stretch>
        </a:blipFill>
      </p:bgPr>
    </p:bg>
    <p:spTree>
      <p:nvGrpSpPr>
        <p:cNvPr id="10" name="Shape 10"/>
        <p:cNvGrpSpPr/>
        <p:nvPr/>
      </p:nvGrpSpPr>
      <p:grpSpPr>
        <a:xfrm>
          <a:off x="0" y="0"/>
          <a:ext cx="0" cy="0"/>
          <a:chOff x="0" y="0"/>
          <a:chExt cx="0" cy="0"/>
        </a:xfrm>
      </p:grpSpPr>
      <p:sp>
        <p:nvSpPr>
          <p:cNvPr id="11" name="Shape 11"/>
          <p:cNvSpPr txBox="1"/>
          <p:nvPr>
            <p:ph type="title"/>
          </p:nvPr>
        </p:nvSpPr>
        <p:spPr>
          <a:xfrm>
            <a:off x="457200" y="2773812"/>
            <a:ext cx="8229600" cy="1143000"/>
          </a:xfrm>
          <a:prstGeom prst="rect">
            <a:avLst/>
          </a:prstGeom>
          <a:noFill/>
          <a:ln>
            <a:noFill/>
          </a:ln>
        </p:spPr>
        <p:txBody>
          <a:bodyPr anchorCtr="0" anchor="ctr" bIns="91425" lIns="91425" spcFirstLastPara="1" rIns="91425" wrap="square" tIns="91425"/>
          <a:lstStyle>
            <a:lvl1pPr indent="0" lvl="0" marL="0" marR="0" rtl="0" algn="ctr">
              <a:spcBef>
                <a:spcPts val="0"/>
              </a:spcBef>
              <a:spcAft>
                <a:spcPts val="0"/>
              </a:spcAft>
              <a:buClr>
                <a:schemeClr val="lt2"/>
              </a:buClr>
              <a:buSzPts val="1400"/>
              <a:buFont typeface="Calibri"/>
              <a:buNone/>
              <a:defRPr b="0" i="0" sz="4000" u="none" cap="none" strike="noStrike">
                <a:solidFill>
                  <a:schemeClr val="lt2"/>
                </a:solidFill>
                <a:latin typeface="Calibri"/>
                <a:ea typeface="Calibri"/>
                <a:cs typeface="Calibri"/>
                <a:sym typeface="Calibri"/>
              </a:defRPr>
            </a:lvl1pPr>
            <a:lvl2pPr indent="0" lvl="1">
              <a:spcBef>
                <a:spcPts val="0"/>
              </a:spcBef>
              <a:spcAft>
                <a:spcPts val="0"/>
              </a:spcAft>
              <a:buSzPts val="1400"/>
              <a:buNone/>
              <a:defRPr sz="1800"/>
            </a:lvl2pPr>
            <a:lvl3pPr indent="0" lvl="2">
              <a:spcBef>
                <a:spcPts val="0"/>
              </a:spcBef>
              <a:spcAft>
                <a:spcPts val="0"/>
              </a:spcAft>
              <a:buSzPts val="1400"/>
              <a:buNone/>
              <a:defRPr sz="1800"/>
            </a:lvl3pPr>
            <a:lvl4pPr indent="0" lvl="3">
              <a:spcBef>
                <a:spcPts val="0"/>
              </a:spcBef>
              <a:spcAft>
                <a:spcPts val="0"/>
              </a:spcAft>
              <a:buSzPts val="1400"/>
              <a:buNone/>
              <a:defRPr sz="1800"/>
            </a:lvl4pPr>
            <a:lvl5pPr indent="0" lvl="4">
              <a:spcBef>
                <a:spcPts val="0"/>
              </a:spcBef>
              <a:spcAft>
                <a:spcPts val="0"/>
              </a:spcAft>
              <a:buSzPts val="1400"/>
              <a:buNone/>
              <a:defRPr sz="1800"/>
            </a:lvl5pPr>
            <a:lvl6pPr indent="0" lvl="5">
              <a:spcBef>
                <a:spcPts val="0"/>
              </a:spcBef>
              <a:spcAft>
                <a:spcPts val="0"/>
              </a:spcAft>
              <a:buSzPts val="1400"/>
              <a:buNone/>
              <a:defRPr sz="1800"/>
            </a:lvl6pPr>
            <a:lvl7pPr indent="0" lvl="6">
              <a:spcBef>
                <a:spcPts val="0"/>
              </a:spcBef>
              <a:spcAft>
                <a:spcPts val="0"/>
              </a:spcAft>
              <a:buSzPts val="1400"/>
              <a:buNone/>
              <a:defRPr sz="1800"/>
            </a:lvl7pPr>
            <a:lvl8pPr indent="0" lvl="7">
              <a:spcBef>
                <a:spcPts val="0"/>
              </a:spcBef>
              <a:spcAft>
                <a:spcPts val="0"/>
              </a:spcAft>
              <a:buSzPts val="1400"/>
              <a:buNone/>
              <a:defRPr sz="1800"/>
            </a:lvl8pPr>
            <a:lvl9pPr indent="0" lvl="8">
              <a:spcBef>
                <a:spcPts val="0"/>
              </a:spcBef>
              <a:spcAft>
                <a:spcPts val="0"/>
              </a:spcAft>
              <a:buSzPts val="1400"/>
              <a:buNone/>
              <a:defRPr sz="1800"/>
            </a:lvl9pPr>
          </a:lstStyle>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11"/>
                                        </p:tgtEl>
                                        <p:attrNameLst>
                                          <p:attrName>style.visibility</p:attrName>
                                        </p:attrNameLst>
                                      </p:cBhvr>
                                      <p:to>
                                        <p:strVal val="visible"/>
                                      </p:to>
                                    </p:set>
                                    <p:animEffect filter="fade" transition="in">
                                      <p:cBhvr>
                                        <p:cTn dur="500"/>
                                        <p:tgtEl>
                                          <p:spTgt spid="11"/>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el Oranje">
  <p:cSld name="Titel Oranje">
    <p:bg>
      <p:bgPr>
        <a:blipFill rotWithShape="1">
          <a:blip r:embed="rId2">
            <a:alphaModFix/>
          </a:blip>
          <a:stretch>
            <a:fillRect b="0" l="0" r="0" t="0"/>
          </a:stretch>
        </a:blipFill>
      </p:bgPr>
    </p:bg>
    <p:spTree>
      <p:nvGrpSpPr>
        <p:cNvPr id="12" name="Shape 12"/>
        <p:cNvGrpSpPr/>
        <p:nvPr/>
      </p:nvGrpSpPr>
      <p:grpSpPr>
        <a:xfrm>
          <a:off x="0" y="0"/>
          <a:ext cx="0" cy="0"/>
          <a:chOff x="0" y="0"/>
          <a:chExt cx="0" cy="0"/>
        </a:xfrm>
      </p:grpSpPr>
      <p:sp>
        <p:nvSpPr>
          <p:cNvPr id="13" name="Shape 13"/>
          <p:cNvSpPr txBox="1"/>
          <p:nvPr>
            <p:ph type="title"/>
          </p:nvPr>
        </p:nvSpPr>
        <p:spPr>
          <a:xfrm>
            <a:off x="457200" y="2773812"/>
            <a:ext cx="8229600" cy="1143000"/>
          </a:xfrm>
          <a:prstGeom prst="rect">
            <a:avLst/>
          </a:prstGeom>
          <a:noFill/>
          <a:ln>
            <a:noFill/>
          </a:ln>
        </p:spPr>
        <p:txBody>
          <a:bodyPr anchorCtr="0" anchor="ctr" bIns="91425" lIns="91425" spcFirstLastPara="1" rIns="91425" wrap="square" tIns="91425"/>
          <a:lstStyle>
            <a:lvl1pPr indent="0" lvl="0" marL="0" marR="0" rtl="0" algn="ctr">
              <a:spcBef>
                <a:spcPts val="0"/>
              </a:spcBef>
              <a:spcAft>
                <a:spcPts val="0"/>
              </a:spcAft>
              <a:buClr>
                <a:schemeClr val="lt2"/>
              </a:buClr>
              <a:buSzPts val="1400"/>
              <a:buFont typeface="Calibri"/>
              <a:buNone/>
              <a:defRPr b="0" i="0" sz="4000" u="none" cap="none" strike="noStrike">
                <a:solidFill>
                  <a:schemeClr val="lt2"/>
                </a:solidFill>
                <a:latin typeface="Calibri"/>
                <a:ea typeface="Calibri"/>
                <a:cs typeface="Calibri"/>
                <a:sym typeface="Calibri"/>
              </a:defRPr>
            </a:lvl1pPr>
            <a:lvl2pPr indent="0" lvl="1">
              <a:spcBef>
                <a:spcPts val="0"/>
              </a:spcBef>
              <a:spcAft>
                <a:spcPts val="0"/>
              </a:spcAft>
              <a:buSzPts val="1400"/>
              <a:buNone/>
              <a:defRPr sz="1800"/>
            </a:lvl2pPr>
            <a:lvl3pPr indent="0" lvl="2">
              <a:spcBef>
                <a:spcPts val="0"/>
              </a:spcBef>
              <a:spcAft>
                <a:spcPts val="0"/>
              </a:spcAft>
              <a:buSzPts val="1400"/>
              <a:buNone/>
              <a:defRPr sz="1800"/>
            </a:lvl3pPr>
            <a:lvl4pPr indent="0" lvl="3">
              <a:spcBef>
                <a:spcPts val="0"/>
              </a:spcBef>
              <a:spcAft>
                <a:spcPts val="0"/>
              </a:spcAft>
              <a:buSzPts val="1400"/>
              <a:buNone/>
              <a:defRPr sz="1800"/>
            </a:lvl4pPr>
            <a:lvl5pPr indent="0" lvl="4">
              <a:spcBef>
                <a:spcPts val="0"/>
              </a:spcBef>
              <a:spcAft>
                <a:spcPts val="0"/>
              </a:spcAft>
              <a:buSzPts val="1400"/>
              <a:buNone/>
              <a:defRPr sz="1800"/>
            </a:lvl5pPr>
            <a:lvl6pPr indent="0" lvl="5">
              <a:spcBef>
                <a:spcPts val="0"/>
              </a:spcBef>
              <a:spcAft>
                <a:spcPts val="0"/>
              </a:spcAft>
              <a:buSzPts val="1400"/>
              <a:buNone/>
              <a:defRPr sz="1800"/>
            </a:lvl6pPr>
            <a:lvl7pPr indent="0" lvl="6">
              <a:spcBef>
                <a:spcPts val="0"/>
              </a:spcBef>
              <a:spcAft>
                <a:spcPts val="0"/>
              </a:spcAft>
              <a:buSzPts val="1400"/>
              <a:buNone/>
              <a:defRPr sz="1800"/>
            </a:lvl7pPr>
            <a:lvl8pPr indent="0" lvl="7">
              <a:spcBef>
                <a:spcPts val="0"/>
              </a:spcBef>
              <a:spcAft>
                <a:spcPts val="0"/>
              </a:spcAft>
              <a:buSzPts val="1400"/>
              <a:buNone/>
              <a:defRPr sz="1800"/>
            </a:lvl8pPr>
            <a:lvl9pPr indent="0" lvl="8">
              <a:spcBef>
                <a:spcPts val="0"/>
              </a:spcBef>
              <a:spcAft>
                <a:spcPts val="0"/>
              </a:spcAft>
              <a:buSzPts val="1400"/>
              <a:buNone/>
              <a:defRPr sz="1800"/>
            </a:lvl9pPr>
          </a:lstStyle>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13"/>
                                        </p:tgtEl>
                                        <p:attrNameLst>
                                          <p:attrName>style.visibility</p:attrName>
                                        </p:attrNameLst>
                                      </p:cBhvr>
                                      <p:to>
                                        <p:strVal val="visible"/>
                                      </p:to>
                                    </p:set>
                                    <p:animEffect filter="fade" transition="in">
                                      <p:cBhvr>
                                        <p:cTn dur="500"/>
                                        <p:tgtEl>
                                          <p:spTgt spid="13"/>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Layout 1">
  <p:cSld name="Layout 1">
    <p:spTree>
      <p:nvGrpSpPr>
        <p:cNvPr id="14" name="Shape 14"/>
        <p:cNvGrpSpPr/>
        <p:nvPr/>
      </p:nvGrpSpPr>
      <p:grpSpPr>
        <a:xfrm>
          <a:off x="0" y="0"/>
          <a:ext cx="0" cy="0"/>
          <a:chOff x="0" y="0"/>
          <a:chExt cx="0" cy="0"/>
        </a:xfrm>
      </p:grpSpPr>
      <p:sp>
        <p:nvSpPr>
          <p:cNvPr id="15" name="Shape 15"/>
          <p:cNvSpPr txBox="1"/>
          <p:nvPr>
            <p:ph type="title"/>
          </p:nvPr>
        </p:nvSpPr>
        <p:spPr>
          <a:xfrm>
            <a:off x="457200" y="274638"/>
            <a:ext cx="8229600" cy="1143000"/>
          </a:xfrm>
          <a:prstGeom prst="rect">
            <a:avLst/>
          </a:prstGeom>
          <a:solidFill>
            <a:srgbClr val="E7E1DE"/>
          </a:solidFill>
          <a:ln>
            <a:noFill/>
          </a:ln>
        </p:spPr>
        <p:txBody>
          <a:bodyPr anchorCtr="0" anchor="ctr" bIns="91425" lIns="91425" spcFirstLastPara="1" rIns="91425" wrap="square" tIns="91425"/>
          <a:lstStyle>
            <a:lvl1pPr indent="0" lvl="0" marL="0" marR="0" rtl="0" algn="ctr">
              <a:spcBef>
                <a:spcPts val="0"/>
              </a:spcBef>
              <a:spcAft>
                <a:spcPts val="0"/>
              </a:spcAft>
              <a:buClr>
                <a:schemeClr val="dk1"/>
              </a:buClr>
              <a:buSzPts val="1400"/>
              <a:buFont typeface="Calibri"/>
              <a:buNone/>
              <a:defRPr b="0" i="0" sz="4000" u="none" cap="none" strike="noStrike">
                <a:solidFill>
                  <a:schemeClr val="dk1"/>
                </a:solidFill>
                <a:latin typeface="Calibri"/>
                <a:ea typeface="Calibri"/>
                <a:cs typeface="Calibri"/>
                <a:sym typeface="Calibri"/>
              </a:defRPr>
            </a:lvl1pPr>
            <a:lvl2pPr indent="0" lvl="1">
              <a:spcBef>
                <a:spcPts val="0"/>
              </a:spcBef>
              <a:spcAft>
                <a:spcPts val="0"/>
              </a:spcAft>
              <a:buSzPts val="1400"/>
              <a:buNone/>
              <a:defRPr sz="1800"/>
            </a:lvl2pPr>
            <a:lvl3pPr indent="0" lvl="2">
              <a:spcBef>
                <a:spcPts val="0"/>
              </a:spcBef>
              <a:spcAft>
                <a:spcPts val="0"/>
              </a:spcAft>
              <a:buSzPts val="1400"/>
              <a:buNone/>
              <a:defRPr sz="1800"/>
            </a:lvl3pPr>
            <a:lvl4pPr indent="0" lvl="3">
              <a:spcBef>
                <a:spcPts val="0"/>
              </a:spcBef>
              <a:spcAft>
                <a:spcPts val="0"/>
              </a:spcAft>
              <a:buSzPts val="1400"/>
              <a:buNone/>
              <a:defRPr sz="1800"/>
            </a:lvl4pPr>
            <a:lvl5pPr indent="0" lvl="4">
              <a:spcBef>
                <a:spcPts val="0"/>
              </a:spcBef>
              <a:spcAft>
                <a:spcPts val="0"/>
              </a:spcAft>
              <a:buSzPts val="1400"/>
              <a:buNone/>
              <a:defRPr sz="1800"/>
            </a:lvl5pPr>
            <a:lvl6pPr indent="0" lvl="5">
              <a:spcBef>
                <a:spcPts val="0"/>
              </a:spcBef>
              <a:spcAft>
                <a:spcPts val="0"/>
              </a:spcAft>
              <a:buSzPts val="1400"/>
              <a:buNone/>
              <a:defRPr sz="1800"/>
            </a:lvl6pPr>
            <a:lvl7pPr indent="0" lvl="6">
              <a:spcBef>
                <a:spcPts val="0"/>
              </a:spcBef>
              <a:spcAft>
                <a:spcPts val="0"/>
              </a:spcAft>
              <a:buSzPts val="1400"/>
              <a:buNone/>
              <a:defRPr sz="1800"/>
            </a:lvl7pPr>
            <a:lvl8pPr indent="0" lvl="7">
              <a:spcBef>
                <a:spcPts val="0"/>
              </a:spcBef>
              <a:spcAft>
                <a:spcPts val="0"/>
              </a:spcAft>
              <a:buSzPts val="1400"/>
              <a:buNone/>
              <a:defRPr sz="1800"/>
            </a:lvl8pPr>
            <a:lvl9pPr indent="0" lvl="8">
              <a:spcBef>
                <a:spcPts val="0"/>
              </a:spcBef>
              <a:spcAft>
                <a:spcPts val="0"/>
              </a:spcAft>
              <a:buSzPts val="1400"/>
              <a:buNone/>
              <a:defRPr sz="1800"/>
            </a:lvl9pPr>
          </a:lstStyle>
          <a:p/>
        </p:txBody>
      </p:sp>
      <p:sp>
        <p:nvSpPr>
          <p:cNvPr id="16" name="Shape 16"/>
          <p:cNvSpPr txBox="1"/>
          <p:nvPr>
            <p:ph idx="1" type="body"/>
          </p:nvPr>
        </p:nvSpPr>
        <p:spPr>
          <a:xfrm>
            <a:off x="457200" y="1535113"/>
            <a:ext cx="8229600" cy="639762"/>
          </a:xfrm>
          <a:prstGeom prst="rect">
            <a:avLst/>
          </a:prstGeom>
          <a:noFill/>
          <a:ln>
            <a:noFill/>
          </a:ln>
        </p:spPr>
        <p:txBody>
          <a:bodyPr anchorCtr="0" anchor="ctr" bIns="91425" lIns="91425" spcFirstLastPara="1" rIns="91425" wrap="square" tIns="91425"/>
          <a:lstStyle>
            <a:lvl1pPr indent="-228600" lvl="0" marL="457200" marR="0" rtl="0" algn="l">
              <a:spcBef>
                <a:spcPts val="480"/>
              </a:spcBef>
              <a:spcAft>
                <a:spcPts val="0"/>
              </a:spcAft>
              <a:buClr>
                <a:schemeClr val="dk1"/>
              </a:buClr>
              <a:buSzPts val="1400"/>
              <a:buFont typeface="Arial"/>
              <a:buNone/>
              <a:defRPr b="0" i="0" sz="2400" u="none" cap="none" strike="noStrike">
                <a:solidFill>
                  <a:schemeClr val="dk1"/>
                </a:solidFill>
                <a:latin typeface="Calibri"/>
                <a:ea typeface="Calibri"/>
                <a:cs typeface="Calibri"/>
                <a:sym typeface="Calibri"/>
              </a:defRPr>
            </a:lvl1pPr>
            <a:lvl2pPr indent="-228600" lvl="1" marL="914400" marR="0" rtl="0" algn="l">
              <a:spcBef>
                <a:spcPts val="400"/>
              </a:spcBef>
              <a:spcAft>
                <a:spcPts val="0"/>
              </a:spcAft>
              <a:buClr>
                <a:schemeClr val="dk1"/>
              </a:buClr>
              <a:buSzPts val="1400"/>
              <a:buFont typeface="Arial"/>
              <a:buNone/>
              <a:defRPr b="1" i="0" sz="2000" u="none" cap="none" strike="noStrike">
                <a:solidFill>
                  <a:schemeClr val="dk1"/>
                </a:solidFill>
                <a:latin typeface="Calibri"/>
                <a:ea typeface="Calibri"/>
                <a:cs typeface="Calibri"/>
                <a:sym typeface="Calibri"/>
              </a:defRPr>
            </a:lvl2pPr>
            <a:lvl3pPr indent="-228600" lvl="2" marL="1371600" marR="0" rtl="0" algn="l">
              <a:spcBef>
                <a:spcPts val="360"/>
              </a:spcBef>
              <a:spcAft>
                <a:spcPts val="0"/>
              </a:spcAft>
              <a:buClr>
                <a:schemeClr val="dk1"/>
              </a:buClr>
              <a:buSzPts val="1400"/>
              <a:buFont typeface="Arial"/>
              <a:buNone/>
              <a:defRPr b="1" i="0" sz="1800" u="none" cap="none" strike="noStrike">
                <a:solidFill>
                  <a:schemeClr val="dk1"/>
                </a:solidFill>
                <a:latin typeface="Calibri"/>
                <a:ea typeface="Calibri"/>
                <a:cs typeface="Calibri"/>
                <a:sym typeface="Calibri"/>
              </a:defRPr>
            </a:lvl3pPr>
            <a:lvl4pPr indent="-228600" lvl="3" marL="1828800" marR="0" rtl="0" algn="l">
              <a:spcBef>
                <a:spcPts val="320"/>
              </a:spcBef>
              <a:spcAft>
                <a:spcPts val="0"/>
              </a:spcAft>
              <a:buClr>
                <a:schemeClr val="dk1"/>
              </a:buClr>
              <a:buSzPts val="1400"/>
              <a:buFont typeface="Arial"/>
              <a:buNone/>
              <a:defRPr b="1" i="0" sz="1600" u="none" cap="none" strike="noStrike">
                <a:solidFill>
                  <a:schemeClr val="dk1"/>
                </a:solidFill>
                <a:latin typeface="Calibri"/>
                <a:ea typeface="Calibri"/>
                <a:cs typeface="Calibri"/>
                <a:sym typeface="Calibri"/>
              </a:defRPr>
            </a:lvl4pPr>
            <a:lvl5pPr indent="-228600" lvl="4" marL="2286000" marR="0" rtl="0" algn="l">
              <a:spcBef>
                <a:spcPts val="320"/>
              </a:spcBef>
              <a:spcAft>
                <a:spcPts val="0"/>
              </a:spcAft>
              <a:buClr>
                <a:schemeClr val="dk1"/>
              </a:buClr>
              <a:buSzPts val="1400"/>
              <a:buFont typeface="Arial"/>
              <a:buNone/>
              <a:defRPr b="1" i="0" sz="1600" u="none" cap="none" strike="noStrike">
                <a:solidFill>
                  <a:schemeClr val="dk1"/>
                </a:solidFill>
                <a:latin typeface="Calibri"/>
                <a:ea typeface="Calibri"/>
                <a:cs typeface="Calibri"/>
                <a:sym typeface="Calibri"/>
              </a:defRPr>
            </a:lvl5pPr>
            <a:lvl6pPr indent="-228600" lvl="5" marL="2743200" marR="0" rtl="0" algn="l">
              <a:spcBef>
                <a:spcPts val="320"/>
              </a:spcBef>
              <a:spcAft>
                <a:spcPts val="0"/>
              </a:spcAft>
              <a:buClr>
                <a:schemeClr val="dk1"/>
              </a:buClr>
              <a:buSzPts val="1400"/>
              <a:buFont typeface="Arial"/>
              <a:buNone/>
              <a:defRPr b="1" i="0" sz="1600" u="none" cap="none" strike="noStrike">
                <a:solidFill>
                  <a:schemeClr val="dk1"/>
                </a:solidFill>
                <a:latin typeface="Calibri"/>
                <a:ea typeface="Calibri"/>
                <a:cs typeface="Calibri"/>
                <a:sym typeface="Calibri"/>
              </a:defRPr>
            </a:lvl6pPr>
            <a:lvl7pPr indent="-228600" lvl="6" marL="3200400" marR="0" rtl="0" algn="l">
              <a:spcBef>
                <a:spcPts val="320"/>
              </a:spcBef>
              <a:spcAft>
                <a:spcPts val="0"/>
              </a:spcAft>
              <a:buClr>
                <a:schemeClr val="dk1"/>
              </a:buClr>
              <a:buSzPts val="1400"/>
              <a:buFont typeface="Arial"/>
              <a:buNone/>
              <a:defRPr b="1" i="0" sz="1600" u="none" cap="none" strike="noStrike">
                <a:solidFill>
                  <a:schemeClr val="dk1"/>
                </a:solidFill>
                <a:latin typeface="Calibri"/>
                <a:ea typeface="Calibri"/>
                <a:cs typeface="Calibri"/>
                <a:sym typeface="Calibri"/>
              </a:defRPr>
            </a:lvl7pPr>
            <a:lvl8pPr indent="-228600" lvl="7" marL="3657600" marR="0" rtl="0" algn="l">
              <a:spcBef>
                <a:spcPts val="320"/>
              </a:spcBef>
              <a:spcAft>
                <a:spcPts val="0"/>
              </a:spcAft>
              <a:buClr>
                <a:schemeClr val="dk1"/>
              </a:buClr>
              <a:buSzPts val="1400"/>
              <a:buFont typeface="Arial"/>
              <a:buNone/>
              <a:defRPr b="1" i="0" sz="1600" u="none" cap="none" strike="noStrike">
                <a:solidFill>
                  <a:schemeClr val="dk1"/>
                </a:solidFill>
                <a:latin typeface="Calibri"/>
                <a:ea typeface="Calibri"/>
                <a:cs typeface="Calibri"/>
                <a:sym typeface="Calibri"/>
              </a:defRPr>
            </a:lvl8pPr>
            <a:lvl9pPr indent="-228600" lvl="8" marL="4114800" marR="0" rtl="0" algn="l">
              <a:spcBef>
                <a:spcPts val="320"/>
              </a:spcBef>
              <a:spcAft>
                <a:spcPts val="0"/>
              </a:spcAft>
              <a:buClr>
                <a:schemeClr val="dk1"/>
              </a:buClr>
              <a:buSzPts val="1400"/>
              <a:buFont typeface="Arial"/>
              <a:buNone/>
              <a:defRPr b="1" i="0" sz="1600" u="none" cap="none" strike="noStrike">
                <a:solidFill>
                  <a:schemeClr val="dk1"/>
                </a:solidFill>
                <a:latin typeface="Calibri"/>
                <a:ea typeface="Calibri"/>
                <a:cs typeface="Calibri"/>
                <a:sym typeface="Calibri"/>
              </a:defRPr>
            </a:lvl9pPr>
          </a:lstStyle>
          <a:p/>
        </p:txBody>
      </p:sp>
      <p:sp>
        <p:nvSpPr>
          <p:cNvPr id="17" name="Shape 17"/>
          <p:cNvSpPr txBox="1"/>
          <p:nvPr>
            <p:ph idx="2" type="body"/>
          </p:nvPr>
        </p:nvSpPr>
        <p:spPr>
          <a:xfrm>
            <a:off x="457199" y="2174875"/>
            <a:ext cx="8229601" cy="3418019"/>
          </a:xfrm>
          <a:prstGeom prst="rect">
            <a:avLst/>
          </a:prstGeom>
          <a:noFill/>
          <a:ln>
            <a:noFill/>
          </a:ln>
        </p:spPr>
        <p:txBody>
          <a:bodyPr anchorCtr="0" anchor="t" bIns="91425" lIns="91425" spcFirstLastPara="1" rIns="91425" wrap="square" tIns="91425"/>
          <a:lstStyle>
            <a:lvl1pPr indent="-228600" lvl="0" marL="457200" marR="0" rtl="0" algn="l">
              <a:spcBef>
                <a:spcPts val="440"/>
              </a:spcBef>
              <a:spcAft>
                <a:spcPts val="0"/>
              </a:spcAft>
              <a:buClr>
                <a:schemeClr val="dk1"/>
              </a:buClr>
              <a:buSzPts val="1400"/>
              <a:buFont typeface="Arial"/>
              <a:buNone/>
              <a:defRPr b="0" i="0" sz="2200" u="none" cap="none" strike="noStrike">
                <a:solidFill>
                  <a:schemeClr val="dk1"/>
                </a:solidFill>
                <a:latin typeface="Calibri"/>
                <a:ea typeface="Calibri"/>
                <a:cs typeface="Calibri"/>
                <a:sym typeface="Calibri"/>
              </a:defRPr>
            </a:lvl1pPr>
            <a:lvl2pPr indent="-333375" lvl="1" marL="914400" marR="0" rtl="0" algn="l">
              <a:spcBef>
                <a:spcPts val="440"/>
              </a:spcBef>
              <a:spcAft>
                <a:spcPts val="0"/>
              </a:spcAft>
              <a:buClr>
                <a:schemeClr val="dk2"/>
              </a:buClr>
              <a:buSzPts val="1650"/>
              <a:buFont typeface="Noto Sans Symbols"/>
              <a:buChar char="●"/>
              <a:defRPr b="1" i="0" sz="2200" u="none" cap="none" strike="noStrike">
                <a:solidFill>
                  <a:schemeClr val="dk1"/>
                </a:solidFill>
                <a:latin typeface="Calibri"/>
                <a:ea typeface="Calibri"/>
                <a:cs typeface="Calibri"/>
                <a:sym typeface="Calibri"/>
              </a:defRPr>
            </a:lvl2pPr>
            <a:lvl3pPr indent="-342900" lvl="2" marL="1371600" marR="0" rtl="0" algn="l">
              <a:spcBef>
                <a:spcPts val="360"/>
              </a:spcBef>
              <a:spcAft>
                <a:spcPts val="0"/>
              </a:spcAft>
              <a:buClr>
                <a:schemeClr val="dk2"/>
              </a:buClr>
              <a:buSzPts val="1800"/>
              <a:buFont typeface="Arial"/>
              <a:buChar char="•"/>
              <a:defRPr b="0" i="0" sz="1800" u="none" cap="none" strike="noStrike">
                <a:solidFill>
                  <a:schemeClr val="dk1"/>
                </a:solidFill>
                <a:latin typeface="Calibri"/>
                <a:ea typeface="Calibri"/>
                <a:cs typeface="Calibri"/>
                <a:sym typeface="Calibri"/>
              </a:defRPr>
            </a:lvl3pPr>
            <a:lvl4pPr indent="-330200" lvl="3" marL="1828800" marR="0" rtl="0" algn="l">
              <a:spcBef>
                <a:spcPts val="320"/>
              </a:spcBef>
              <a:spcAft>
                <a:spcPts val="0"/>
              </a:spcAft>
              <a:buClr>
                <a:schemeClr val="dk2"/>
              </a:buClr>
              <a:buSzPts val="1600"/>
              <a:buFont typeface="Arial"/>
              <a:buChar char="•"/>
              <a:defRPr b="0" i="0" sz="1600" u="none" cap="none" strike="noStrike">
                <a:solidFill>
                  <a:schemeClr val="dk1"/>
                </a:solidFill>
                <a:latin typeface="Calibri"/>
                <a:ea typeface="Calibri"/>
                <a:cs typeface="Calibri"/>
                <a:sym typeface="Calibri"/>
              </a:defRPr>
            </a:lvl4pPr>
            <a:lvl5pPr indent="-330200" lvl="4" marL="2286000" marR="0" rtl="0" algn="l">
              <a:spcBef>
                <a:spcPts val="320"/>
              </a:spcBef>
              <a:spcAft>
                <a:spcPts val="0"/>
              </a:spcAft>
              <a:buClr>
                <a:schemeClr val="dk2"/>
              </a:buClr>
              <a:buSzPts val="1600"/>
              <a:buFont typeface="Arial"/>
              <a:buChar char="•"/>
              <a:defRPr b="0" i="0" sz="1600" u="none" cap="none" strike="noStrike">
                <a:solidFill>
                  <a:schemeClr val="dk1"/>
                </a:solidFill>
                <a:latin typeface="Calibri"/>
                <a:ea typeface="Calibri"/>
                <a:cs typeface="Calibri"/>
                <a:sym typeface="Calibri"/>
              </a:defRPr>
            </a:lvl5pPr>
            <a:lvl6pPr indent="-330200" lvl="5" marL="2743200" marR="0" rtl="0" algn="l">
              <a:spcBef>
                <a:spcPts val="320"/>
              </a:spcBef>
              <a:spcAft>
                <a:spcPts val="0"/>
              </a:spcAft>
              <a:buClr>
                <a:schemeClr val="dk1"/>
              </a:buClr>
              <a:buSzPts val="1600"/>
              <a:buFont typeface="Arial"/>
              <a:buChar char="•"/>
              <a:defRPr b="0" i="0" sz="1600" u="none" cap="none" strike="noStrike">
                <a:solidFill>
                  <a:schemeClr val="dk1"/>
                </a:solidFill>
                <a:latin typeface="Calibri"/>
                <a:ea typeface="Calibri"/>
                <a:cs typeface="Calibri"/>
                <a:sym typeface="Calibri"/>
              </a:defRPr>
            </a:lvl6pPr>
            <a:lvl7pPr indent="-330200" lvl="6" marL="3200400" marR="0" rtl="0" algn="l">
              <a:spcBef>
                <a:spcPts val="320"/>
              </a:spcBef>
              <a:spcAft>
                <a:spcPts val="0"/>
              </a:spcAft>
              <a:buClr>
                <a:schemeClr val="dk1"/>
              </a:buClr>
              <a:buSzPts val="1600"/>
              <a:buFont typeface="Arial"/>
              <a:buChar char="•"/>
              <a:defRPr b="0" i="0" sz="1600" u="none" cap="none" strike="noStrike">
                <a:solidFill>
                  <a:schemeClr val="dk1"/>
                </a:solidFill>
                <a:latin typeface="Calibri"/>
                <a:ea typeface="Calibri"/>
                <a:cs typeface="Calibri"/>
                <a:sym typeface="Calibri"/>
              </a:defRPr>
            </a:lvl7pPr>
            <a:lvl8pPr indent="-330200" lvl="7" marL="3657600" marR="0" rtl="0" algn="l">
              <a:spcBef>
                <a:spcPts val="320"/>
              </a:spcBef>
              <a:spcAft>
                <a:spcPts val="0"/>
              </a:spcAft>
              <a:buClr>
                <a:schemeClr val="dk1"/>
              </a:buClr>
              <a:buSzPts val="1600"/>
              <a:buFont typeface="Arial"/>
              <a:buChar char="•"/>
              <a:defRPr b="0" i="0" sz="1600" u="none" cap="none" strike="noStrike">
                <a:solidFill>
                  <a:schemeClr val="dk1"/>
                </a:solidFill>
                <a:latin typeface="Calibri"/>
                <a:ea typeface="Calibri"/>
                <a:cs typeface="Calibri"/>
                <a:sym typeface="Calibri"/>
              </a:defRPr>
            </a:lvl8pPr>
            <a:lvl9pPr indent="-330200" lvl="8" marL="4114800" marR="0" rtl="0" algn="l">
              <a:spcBef>
                <a:spcPts val="320"/>
              </a:spcBef>
              <a:spcAft>
                <a:spcPts val="0"/>
              </a:spcAft>
              <a:buClr>
                <a:schemeClr val="dk1"/>
              </a:buClr>
              <a:buSzPts val="1600"/>
              <a:buFont typeface="Arial"/>
              <a:buChar char="•"/>
              <a:defRPr b="0" i="0" sz="1600" u="none" cap="none" strike="noStrike">
                <a:solidFill>
                  <a:schemeClr val="dk1"/>
                </a:solidFill>
                <a:latin typeface="Calibri"/>
                <a:ea typeface="Calibri"/>
                <a:cs typeface="Calibri"/>
                <a:sym typeface="Calibri"/>
              </a:defRPr>
            </a:lvl9pPr>
          </a:lstStyl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Layout 2">
  <p:cSld name="Layout 2">
    <p:spTree>
      <p:nvGrpSpPr>
        <p:cNvPr id="18" name="Shape 18"/>
        <p:cNvGrpSpPr/>
        <p:nvPr/>
      </p:nvGrpSpPr>
      <p:grpSpPr>
        <a:xfrm>
          <a:off x="0" y="0"/>
          <a:ext cx="0" cy="0"/>
          <a:chOff x="0" y="0"/>
          <a:chExt cx="0" cy="0"/>
        </a:xfrm>
      </p:grpSpPr>
      <p:sp>
        <p:nvSpPr>
          <p:cNvPr id="19" name="Shape 19"/>
          <p:cNvSpPr txBox="1"/>
          <p:nvPr>
            <p:ph idx="1" type="body"/>
          </p:nvPr>
        </p:nvSpPr>
        <p:spPr>
          <a:xfrm>
            <a:off x="457200" y="1535113"/>
            <a:ext cx="4040188" cy="639762"/>
          </a:xfrm>
          <a:prstGeom prst="rect">
            <a:avLst/>
          </a:prstGeom>
          <a:noFill/>
          <a:ln>
            <a:noFill/>
          </a:ln>
        </p:spPr>
        <p:txBody>
          <a:bodyPr anchorCtr="0" anchor="ctr" bIns="91425" lIns="91425" spcFirstLastPara="1" rIns="91425" wrap="square" tIns="91425"/>
          <a:lstStyle>
            <a:lvl1pPr indent="-228600" lvl="0" marL="457200" marR="0" rtl="0" algn="l">
              <a:spcBef>
                <a:spcPts val="480"/>
              </a:spcBef>
              <a:spcAft>
                <a:spcPts val="0"/>
              </a:spcAft>
              <a:buClr>
                <a:schemeClr val="dk1"/>
              </a:buClr>
              <a:buSzPts val="1400"/>
              <a:buFont typeface="Arial"/>
              <a:buNone/>
              <a:defRPr b="0" i="0" sz="2400" u="none" cap="none" strike="noStrike">
                <a:solidFill>
                  <a:schemeClr val="dk1"/>
                </a:solidFill>
                <a:latin typeface="Calibri"/>
                <a:ea typeface="Calibri"/>
                <a:cs typeface="Calibri"/>
                <a:sym typeface="Calibri"/>
              </a:defRPr>
            </a:lvl1pPr>
            <a:lvl2pPr indent="-228600" lvl="1" marL="914400" marR="0" rtl="0" algn="l">
              <a:spcBef>
                <a:spcPts val="400"/>
              </a:spcBef>
              <a:spcAft>
                <a:spcPts val="0"/>
              </a:spcAft>
              <a:buClr>
                <a:schemeClr val="dk1"/>
              </a:buClr>
              <a:buSzPts val="1400"/>
              <a:buFont typeface="Arial"/>
              <a:buNone/>
              <a:defRPr b="1" i="0" sz="2000" u="none" cap="none" strike="noStrike">
                <a:solidFill>
                  <a:schemeClr val="dk1"/>
                </a:solidFill>
                <a:latin typeface="Calibri"/>
                <a:ea typeface="Calibri"/>
                <a:cs typeface="Calibri"/>
                <a:sym typeface="Calibri"/>
              </a:defRPr>
            </a:lvl2pPr>
            <a:lvl3pPr indent="-228600" lvl="2" marL="1371600" marR="0" rtl="0" algn="l">
              <a:spcBef>
                <a:spcPts val="360"/>
              </a:spcBef>
              <a:spcAft>
                <a:spcPts val="0"/>
              </a:spcAft>
              <a:buClr>
                <a:schemeClr val="dk1"/>
              </a:buClr>
              <a:buSzPts val="1400"/>
              <a:buFont typeface="Arial"/>
              <a:buNone/>
              <a:defRPr b="1" i="0" sz="1800" u="none" cap="none" strike="noStrike">
                <a:solidFill>
                  <a:schemeClr val="dk1"/>
                </a:solidFill>
                <a:latin typeface="Calibri"/>
                <a:ea typeface="Calibri"/>
                <a:cs typeface="Calibri"/>
                <a:sym typeface="Calibri"/>
              </a:defRPr>
            </a:lvl3pPr>
            <a:lvl4pPr indent="-228600" lvl="3" marL="1828800" marR="0" rtl="0" algn="l">
              <a:spcBef>
                <a:spcPts val="320"/>
              </a:spcBef>
              <a:spcAft>
                <a:spcPts val="0"/>
              </a:spcAft>
              <a:buClr>
                <a:schemeClr val="dk1"/>
              </a:buClr>
              <a:buSzPts val="1400"/>
              <a:buFont typeface="Arial"/>
              <a:buNone/>
              <a:defRPr b="1" i="0" sz="1600" u="none" cap="none" strike="noStrike">
                <a:solidFill>
                  <a:schemeClr val="dk1"/>
                </a:solidFill>
                <a:latin typeface="Calibri"/>
                <a:ea typeface="Calibri"/>
                <a:cs typeface="Calibri"/>
                <a:sym typeface="Calibri"/>
              </a:defRPr>
            </a:lvl4pPr>
            <a:lvl5pPr indent="-228600" lvl="4" marL="2286000" marR="0" rtl="0" algn="l">
              <a:spcBef>
                <a:spcPts val="320"/>
              </a:spcBef>
              <a:spcAft>
                <a:spcPts val="0"/>
              </a:spcAft>
              <a:buClr>
                <a:schemeClr val="dk1"/>
              </a:buClr>
              <a:buSzPts val="1400"/>
              <a:buFont typeface="Arial"/>
              <a:buNone/>
              <a:defRPr b="1" i="0" sz="1600" u="none" cap="none" strike="noStrike">
                <a:solidFill>
                  <a:schemeClr val="dk1"/>
                </a:solidFill>
                <a:latin typeface="Calibri"/>
                <a:ea typeface="Calibri"/>
                <a:cs typeface="Calibri"/>
                <a:sym typeface="Calibri"/>
              </a:defRPr>
            </a:lvl5pPr>
            <a:lvl6pPr indent="-228600" lvl="5" marL="2743200" marR="0" rtl="0" algn="l">
              <a:spcBef>
                <a:spcPts val="320"/>
              </a:spcBef>
              <a:spcAft>
                <a:spcPts val="0"/>
              </a:spcAft>
              <a:buClr>
                <a:schemeClr val="dk1"/>
              </a:buClr>
              <a:buSzPts val="1400"/>
              <a:buFont typeface="Arial"/>
              <a:buNone/>
              <a:defRPr b="1" i="0" sz="1600" u="none" cap="none" strike="noStrike">
                <a:solidFill>
                  <a:schemeClr val="dk1"/>
                </a:solidFill>
                <a:latin typeface="Calibri"/>
                <a:ea typeface="Calibri"/>
                <a:cs typeface="Calibri"/>
                <a:sym typeface="Calibri"/>
              </a:defRPr>
            </a:lvl6pPr>
            <a:lvl7pPr indent="-228600" lvl="6" marL="3200400" marR="0" rtl="0" algn="l">
              <a:spcBef>
                <a:spcPts val="320"/>
              </a:spcBef>
              <a:spcAft>
                <a:spcPts val="0"/>
              </a:spcAft>
              <a:buClr>
                <a:schemeClr val="dk1"/>
              </a:buClr>
              <a:buSzPts val="1400"/>
              <a:buFont typeface="Arial"/>
              <a:buNone/>
              <a:defRPr b="1" i="0" sz="1600" u="none" cap="none" strike="noStrike">
                <a:solidFill>
                  <a:schemeClr val="dk1"/>
                </a:solidFill>
                <a:latin typeface="Calibri"/>
                <a:ea typeface="Calibri"/>
                <a:cs typeface="Calibri"/>
                <a:sym typeface="Calibri"/>
              </a:defRPr>
            </a:lvl7pPr>
            <a:lvl8pPr indent="-228600" lvl="7" marL="3657600" marR="0" rtl="0" algn="l">
              <a:spcBef>
                <a:spcPts val="320"/>
              </a:spcBef>
              <a:spcAft>
                <a:spcPts val="0"/>
              </a:spcAft>
              <a:buClr>
                <a:schemeClr val="dk1"/>
              </a:buClr>
              <a:buSzPts val="1400"/>
              <a:buFont typeface="Arial"/>
              <a:buNone/>
              <a:defRPr b="1" i="0" sz="1600" u="none" cap="none" strike="noStrike">
                <a:solidFill>
                  <a:schemeClr val="dk1"/>
                </a:solidFill>
                <a:latin typeface="Calibri"/>
                <a:ea typeface="Calibri"/>
                <a:cs typeface="Calibri"/>
                <a:sym typeface="Calibri"/>
              </a:defRPr>
            </a:lvl8pPr>
            <a:lvl9pPr indent="-228600" lvl="8" marL="4114800" marR="0" rtl="0" algn="l">
              <a:spcBef>
                <a:spcPts val="320"/>
              </a:spcBef>
              <a:spcAft>
                <a:spcPts val="0"/>
              </a:spcAft>
              <a:buClr>
                <a:schemeClr val="dk1"/>
              </a:buClr>
              <a:buSzPts val="1400"/>
              <a:buFont typeface="Arial"/>
              <a:buNone/>
              <a:defRPr b="1" i="0" sz="1600" u="none" cap="none" strike="noStrike">
                <a:solidFill>
                  <a:schemeClr val="dk1"/>
                </a:solidFill>
                <a:latin typeface="Calibri"/>
                <a:ea typeface="Calibri"/>
                <a:cs typeface="Calibri"/>
                <a:sym typeface="Calibri"/>
              </a:defRPr>
            </a:lvl9pPr>
          </a:lstStyle>
          <a:p/>
        </p:txBody>
      </p:sp>
      <p:sp>
        <p:nvSpPr>
          <p:cNvPr id="20" name="Shape 20"/>
          <p:cNvSpPr txBox="1"/>
          <p:nvPr>
            <p:ph idx="2" type="body"/>
          </p:nvPr>
        </p:nvSpPr>
        <p:spPr>
          <a:xfrm>
            <a:off x="457200" y="2174875"/>
            <a:ext cx="4040188" cy="3418019"/>
          </a:xfrm>
          <a:prstGeom prst="rect">
            <a:avLst/>
          </a:prstGeom>
          <a:noFill/>
          <a:ln>
            <a:noFill/>
          </a:ln>
        </p:spPr>
        <p:txBody>
          <a:bodyPr anchorCtr="0" anchor="t" bIns="91425" lIns="91425" spcFirstLastPara="1" rIns="91425" wrap="square" tIns="91425"/>
          <a:lstStyle>
            <a:lvl1pPr indent="-228600" lvl="0" marL="457200" marR="0" rtl="0" algn="l">
              <a:spcBef>
                <a:spcPts val="440"/>
              </a:spcBef>
              <a:spcAft>
                <a:spcPts val="0"/>
              </a:spcAft>
              <a:buClr>
                <a:schemeClr val="dk1"/>
              </a:buClr>
              <a:buSzPts val="1400"/>
              <a:buFont typeface="Arial"/>
              <a:buNone/>
              <a:defRPr b="0" i="0" sz="2200" u="none" cap="none" strike="noStrike">
                <a:solidFill>
                  <a:schemeClr val="dk1"/>
                </a:solidFill>
                <a:latin typeface="Calibri"/>
                <a:ea typeface="Calibri"/>
                <a:cs typeface="Calibri"/>
                <a:sym typeface="Calibri"/>
              </a:defRPr>
            </a:lvl1pPr>
            <a:lvl2pPr indent="-333375" lvl="1" marL="914400" marR="0" rtl="0" algn="l">
              <a:spcBef>
                <a:spcPts val="440"/>
              </a:spcBef>
              <a:spcAft>
                <a:spcPts val="0"/>
              </a:spcAft>
              <a:buClr>
                <a:schemeClr val="dk2"/>
              </a:buClr>
              <a:buSzPts val="1650"/>
              <a:buFont typeface="Noto Sans Symbols"/>
              <a:buChar char="●"/>
              <a:defRPr b="1" i="0" sz="2200" u="none" cap="none" strike="noStrike">
                <a:solidFill>
                  <a:schemeClr val="dk1"/>
                </a:solidFill>
                <a:latin typeface="Calibri"/>
                <a:ea typeface="Calibri"/>
                <a:cs typeface="Calibri"/>
                <a:sym typeface="Calibri"/>
              </a:defRPr>
            </a:lvl2pPr>
            <a:lvl3pPr indent="-342900" lvl="2" marL="1371600" marR="0" rtl="0" algn="l">
              <a:spcBef>
                <a:spcPts val="360"/>
              </a:spcBef>
              <a:spcAft>
                <a:spcPts val="0"/>
              </a:spcAft>
              <a:buClr>
                <a:schemeClr val="dk2"/>
              </a:buClr>
              <a:buSzPts val="1800"/>
              <a:buFont typeface="Arial"/>
              <a:buChar char="•"/>
              <a:defRPr b="0" i="0" sz="1800" u="none" cap="none" strike="noStrike">
                <a:solidFill>
                  <a:schemeClr val="dk1"/>
                </a:solidFill>
                <a:latin typeface="Calibri"/>
                <a:ea typeface="Calibri"/>
                <a:cs typeface="Calibri"/>
                <a:sym typeface="Calibri"/>
              </a:defRPr>
            </a:lvl3pPr>
            <a:lvl4pPr indent="-330200" lvl="3" marL="1828800" marR="0" rtl="0" algn="l">
              <a:spcBef>
                <a:spcPts val="320"/>
              </a:spcBef>
              <a:spcAft>
                <a:spcPts val="0"/>
              </a:spcAft>
              <a:buClr>
                <a:schemeClr val="dk2"/>
              </a:buClr>
              <a:buSzPts val="1600"/>
              <a:buFont typeface="Arial"/>
              <a:buChar char="•"/>
              <a:defRPr b="0" i="0" sz="1600" u="none" cap="none" strike="noStrike">
                <a:solidFill>
                  <a:schemeClr val="dk1"/>
                </a:solidFill>
                <a:latin typeface="Calibri"/>
                <a:ea typeface="Calibri"/>
                <a:cs typeface="Calibri"/>
                <a:sym typeface="Calibri"/>
              </a:defRPr>
            </a:lvl4pPr>
            <a:lvl5pPr indent="-330200" lvl="4" marL="2286000" marR="0" rtl="0" algn="l">
              <a:spcBef>
                <a:spcPts val="320"/>
              </a:spcBef>
              <a:spcAft>
                <a:spcPts val="0"/>
              </a:spcAft>
              <a:buClr>
                <a:schemeClr val="dk2"/>
              </a:buClr>
              <a:buSzPts val="1600"/>
              <a:buFont typeface="Arial"/>
              <a:buChar char="•"/>
              <a:defRPr b="0" i="0" sz="1600" u="none" cap="none" strike="noStrike">
                <a:solidFill>
                  <a:schemeClr val="dk1"/>
                </a:solidFill>
                <a:latin typeface="Calibri"/>
                <a:ea typeface="Calibri"/>
                <a:cs typeface="Calibri"/>
                <a:sym typeface="Calibri"/>
              </a:defRPr>
            </a:lvl5pPr>
            <a:lvl6pPr indent="-330200" lvl="5" marL="2743200" marR="0" rtl="0" algn="l">
              <a:spcBef>
                <a:spcPts val="320"/>
              </a:spcBef>
              <a:spcAft>
                <a:spcPts val="0"/>
              </a:spcAft>
              <a:buClr>
                <a:schemeClr val="dk1"/>
              </a:buClr>
              <a:buSzPts val="1600"/>
              <a:buFont typeface="Arial"/>
              <a:buChar char="•"/>
              <a:defRPr b="0" i="0" sz="1600" u="none" cap="none" strike="noStrike">
                <a:solidFill>
                  <a:schemeClr val="dk1"/>
                </a:solidFill>
                <a:latin typeface="Calibri"/>
                <a:ea typeface="Calibri"/>
                <a:cs typeface="Calibri"/>
                <a:sym typeface="Calibri"/>
              </a:defRPr>
            </a:lvl6pPr>
            <a:lvl7pPr indent="-330200" lvl="6" marL="3200400" marR="0" rtl="0" algn="l">
              <a:spcBef>
                <a:spcPts val="320"/>
              </a:spcBef>
              <a:spcAft>
                <a:spcPts val="0"/>
              </a:spcAft>
              <a:buClr>
                <a:schemeClr val="dk1"/>
              </a:buClr>
              <a:buSzPts val="1600"/>
              <a:buFont typeface="Arial"/>
              <a:buChar char="•"/>
              <a:defRPr b="0" i="0" sz="1600" u="none" cap="none" strike="noStrike">
                <a:solidFill>
                  <a:schemeClr val="dk1"/>
                </a:solidFill>
                <a:latin typeface="Calibri"/>
                <a:ea typeface="Calibri"/>
                <a:cs typeface="Calibri"/>
                <a:sym typeface="Calibri"/>
              </a:defRPr>
            </a:lvl7pPr>
            <a:lvl8pPr indent="-330200" lvl="7" marL="3657600" marR="0" rtl="0" algn="l">
              <a:spcBef>
                <a:spcPts val="320"/>
              </a:spcBef>
              <a:spcAft>
                <a:spcPts val="0"/>
              </a:spcAft>
              <a:buClr>
                <a:schemeClr val="dk1"/>
              </a:buClr>
              <a:buSzPts val="1600"/>
              <a:buFont typeface="Arial"/>
              <a:buChar char="•"/>
              <a:defRPr b="0" i="0" sz="1600" u="none" cap="none" strike="noStrike">
                <a:solidFill>
                  <a:schemeClr val="dk1"/>
                </a:solidFill>
                <a:latin typeface="Calibri"/>
                <a:ea typeface="Calibri"/>
                <a:cs typeface="Calibri"/>
                <a:sym typeface="Calibri"/>
              </a:defRPr>
            </a:lvl8pPr>
            <a:lvl9pPr indent="-330200" lvl="8" marL="4114800" marR="0" rtl="0" algn="l">
              <a:spcBef>
                <a:spcPts val="320"/>
              </a:spcBef>
              <a:spcAft>
                <a:spcPts val="0"/>
              </a:spcAft>
              <a:buClr>
                <a:schemeClr val="dk1"/>
              </a:buClr>
              <a:buSzPts val="1600"/>
              <a:buFont typeface="Arial"/>
              <a:buChar char="•"/>
              <a:defRPr b="0" i="0" sz="1600" u="none" cap="none" strike="noStrike">
                <a:solidFill>
                  <a:schemeClr val="dk1"/>
                </a:solidFill>
                <a:latin typeface="Calibri"/>
                <a:ea typeface="Calibri"/>
                <a:cs typeface="Calibri"/>
                <a:sym typeface="Calibri"/>
              </a:defRPr>
            </a:lvl9pPr>
          </a:lstStyle>
          <a:p/>
        </p:txBody>
      </p:sp>
      <p:sp>
        <p:nvSpPr>
          <p:cNvPr id="21" name="Shape 21"/>
          <p:cNvSpPr txBox="1"/>
          <p:nvPr>
            <p:ph type="title"/>
          </p:nvPr>
        </p:nvSpPr>
        <p:spPr>
          <a:xfrm>
            <a:off x="457200" y="274638"/>
            <a:ext cx="8229600" cy="1143000"/>
          </a:xfrm>
          <a:prstGeom prst="rect">
            <a:avLst/>
          </a:prstGeom>
          <a:solidFill>
            <a:srgbClr val="E7E1DE"/>
          </a:solidFill>
          <a:ln>
            <a:noFill/>
          </a:ln>
        </p:spPr>
        <p:txBody>
          <a:bodyPr anchorCtr="0" anchor="ctr" bIns="91425" lIns="91425" spcFirstLastPara="1" rIns="91425" wrap="square" tIns="91425"/>
          <a:lstStyle>
            <a:lvl1pPr indent="0" lvl="0" marL="0" marR="0" rtl="0" algn="ctr">
              <a:spcBef>
                <a:spcPts val="0"/>
              </a:spcBef>
              <a:spcAft>
                <a:spcPts val="0"/>
              </a:spcAft>
              <a:buClr>
                <a:schemeClr val="dk1"/>
              </a:buClr>
              <a:buSzPts val="1400"/>
              <a:buFont typeface="Calibri"/>
              <a:buNone/>
              <a:defRPr b="0" i="0" sz="4000" u="none" cap="none" strike="noStrike">
                <a:solidFill>
                  <a:schemeClr val="dk1"/>
                </a:solidFill>
                <a:latin typeface="Calibri"/>
                <a:ea typeface="Calibri"/>
                <a:cs typeface="Calibri"/>
                <a:sym typeface="Calibri"/>
              </a:defRPr>
            </a:lvl1pPr>
            <a:lvl2pPr indent="0" lvl="1">
              <a:spcBef>
                <a:spcPts val="0"/>
              </a:spcBef>
              <a:spcAft>
                <a:spcPts val="0"/>
              </a:spcAft>
              <a:buSzPts val="1400"/>
              <a:buNone/>
              <a:defRPr sz="1800"/>
            </a:lvl2pPr>
            <a:lvl3pPr indent="0" lvl="2">
              <a:spcBef>
                <a:spcPts val="0"/>
              </a:spcBef>
              <a:spcAft>
                <a:spcPts val="0"/>
              </a:spcAft>
              <a:buSzPts val="1400"/>
              <a:buNone/>
              <a:defRPr sz="1800"/>
            </a:lvl3pPr>
            <a:lvl4pPr indent="0" lvl="3">
              <a:spcBef>
                <a:spcPts val="0"/>
              </a:spcBef>
              <a:spcAft>
                <a:spcPts val="0"/>
              </a:spcAft>
              <a:buSzPts val="1400"/>
              <a:buNone/>
              <a:defRPr sz="1800"/>
            </a:lvl4pPr>
            <a:lvl5pPr indent="0" lvl="4">
              <a:spcBef>
                <a:spcPts val="0"/>
              </a:spcBef>
              <a:spcAft>
                <a:spcPts val="0"/>
              </a:spcAft>
              <a:buSzPts val="1400"/>
              <a:buNone/>
              <a:defRPr sz="1800"/>
            </a:lvl5pPr>
            <a:lvl6pPr indent="0" lvl="5">
              <a:spcBef>
                <a:spcPts val="0"/>
              </a:spcBef>
              <a:spcAft>
                <a:spcPts val="0"/>
              </a:spcAft>
              <a:buSzPts val="1400"/>
              <a:buNone/>
              <a:defRPr sz="1800"/>
            </a:lvl6pPr>
            <a:lvl7pPr indent="0" lvl="6">
              <a:spcBef>
                <a:spcPts val="0"/>
              </a:spcBef>
              <a:spcAft>
                <a:spcPts val="0"/>
              </a:spcAft>
              <a:buSzPts val="1400"/>
              <a:buNone/>
              <a:defRPr sz="1800"/>
            </a:lvl7pPr>
            <a:lvl8pPr indent="0" lvl="7">
              <a:spcBef>
                <a:spcPts val="0"/>
              </a:spcBef>
              <a:spcAft>
                <a:spcPts val="0"/>
              </a:spcAft>
              <a:buSzPts val="1400"/>
              <a:buNone/>
              <a:defRPr sz="1800"/>
            </a:lvl8pPr>
            <a:lvl9pPr indent="0" lvl="8">
              <a:spcBef>
                <a:spcPts val="0"/>
              </a:spcBef>
              <a:spcAft>
                <a:spcPts val="0"/>
              </a:spcAft>
              <a:buSzPts val="1400"/>
              <a:buNone/>
              <a:defRPr sz="1800"/>
            </a:lvl9pPr>
          </a:lstStyle>
          <a:p/>
        </p:txBody>
      </p:sp>
      <p:sp>
        <p:nvSpPr>
          <p:cNvPr id="22" name="Shape 22"/>
          <p:cNvSpPr txBox="1"/>
          <p:nvPr>
            <p:ph idx="3" type="body"/>
          </p:nvPr>
        </p:nvSpPr>
        <p:spPr>
          <a:xfrm>
            <a:off x="4646612" y="1535113"/>
            <a:ext cx="4040188" cy="639762"/>
          </a:xfrm>
          <a:prstGeom prst="rect">
            <a:avLst/>
          </a:prstGeom>
          <a:noFill/>
          <a:ln>
            <a:noFill/>
          </a:ln>
        </p:spPr>
        <p:txBody>
          <a:bodyPr anchorCtr="0" anchor="ctr" bIns="91425" lIns="91425" spcFirstLastPara="1" rIns="91425" wrap="square" tIns="91425"/>
          <a:lstStyle>
            <a:lvl1pPr indent="-228600" lvl="0" marL="457200" marR="0" rtl="0" algn="l">
              <a:spcBef>
                <a:spcPts val="480"/>
              </a:spcBef>
              <a:spcAft>
                <a:spcPts val="0"/>
              </a:spcAft>
              <a:buClr>
                <a:schemeClr val="dk1"/>
              </a:buClr>
              <a:buSzPts val="1400"/>
              <a:buFont typeface="Arial"/>
              <a:buNone/>
              <a:defRPr b="0" i="0" sz="2400" u="none" cap="none" strike="noStrike">
                <a:solidFill>
                  <a:schemeClr val="dk1"/>
                </a:solidFill>
                <a:latin typeface="Calibri"/>
                <a:ea typeface="Calibri"/>
                <a:cs typeface="Calibri"/>
                <a:sym typeface="Calibri"/>
              </a:defRPr>
            </a:lvl1pPr>
            <a:lvl2pPr indent="-228600" lvl="1" marL="914400" marR="0" rtl="0" algn="l">
              <a:spcBef>
                <a:spcPts val="400"/>
              </a:spcBef>
              <a:spcAft>
                <a:spcPts val="0"/>
              </a:spcAft>
              <a:buClr>
                <a:schemeClr val="dk1"/>
              </a:buClr>
              <a:buSzPts val="1400"/>
              <a:buFont typeface="Arial"/>
              <a:buNone/>
              <a:defRPr b="1" i="0" sz="2000" u="none" cap="none" strike="noStrike">
                <a:solidFill>
                  <a:schemeClr val="dk1"/>
                </a:solidFill>
                <a:latin typeface="Calibri"/>
                <a:ea typeface="Calibri"/>
                <a:cs typeface="Calibri"/>
                <a:sym typeface="Calibri"/>
              </a:defRPr>
            </a:lvl2pPr>
            <a:lvl3pPr indent="-228600" lvl="2" marL="1371600" marR="0" rtl="0" algn="l">
              <a:spcBef>
                <a:spcPts val="360"/>
              </a:spcBef>
              <a:spcAft>
                <a:spcPts val="0"/>
              </a:spcAft>
              <a:buClr>
                <a:schemeClr val="dk1"/>
              </a:buClr>
              <a:buSzPts val="1400"/>
              <a:buFont typeface="Arial"/>
              <a:buNone/>
              <a:defRPr b="1" i="0" sz="1800" u="none" cap="none" strike="noStrike">
                <a:solidFill>
                  <a:schemeClr val="dk1"/>
                </a:solidFill>
                <a:latin typeface="Calibri"/>
                <a:ea typeface="Calibri"/>
                <a:cs typeface="Calibri"/>
                <a:sym typeface="Calibri"/>
              </a:defRPr>
            </a:lvl3pPr>
            <a:lvl4pPr indent="-228600" lvl="3" marL="1828800" marR="0" rtl="0" algn="l">
              <a:spcBef>
                <a:spcPts val="320"/>
              </a:spcBef>
              <a:spcAft>
                <a:spcPts val="0"/>
              </a:spcAft>
              <a:buClr>
                <a:schemeClr val="dk1"/>
              </a:buClr>
              <a:buSzPts val="1400"/>
              <a:buFont typeface="Arial"/>
              <a:buNone/>
              <a:defRPr b="1" i="0" sz="1600" u="none" cap="none" strike="noStrike">
                <a:solidFill>
                  <a:schemeClr val="dk1"/>
                </a:solidFill>
                <a:latin typeface="Calibri"/>
                <a:ea typeface="Calibri"/>
                <a:cs typeface="Calibri"/>
                <a:sym typeface="Calibri"/>
              </a:defRPr>
            </a:lvl4pPr>
            <a:lvl5pPr indent="-228600" lvl="4" marL="2286000" marR="0" rtl="0" algn="l">
              <a:spcBef>
                <a:spcPts val="320"/>
              </a:spcBef>
              <a:spcAft>
                <a:spcPts val="0"/>
              </a:spcAft>
              <a:buClr>
                <a:schemeClr val="dk1"/>
              </a:buClr>
              <a:buSzPts val="1400"/>
              <a:buFont typeface="Arial"/>
              <a:buNone/>
              <a:defRPr b="1" i="0" sz="1600" u="none" cap="none" strike="noStrike">
                <a:solidFill>
                  <a:schemeClr val="dk1"/>
                </a:solidFill>
                <a:latin typeface="Calibri"/>
                <a:ea typeface="Calibri"/>
                <a:cs typeface="Calibri"/>
                <a:sym typeface="Calibri"/>
              </a:defRPr>
            </a:lvl5pPr>
            <a:lvl6pPr indent="-228600" lvl="5" marL="2743200" marR="0" rtl="0" algn="l">
              <a:spcBef>
                <a:spcPts val="320"/>
              </a:spcBef>
              <a:spcAft>
                <a:spcPts val="0"/>
              </a:spcAft>
              <a:buClr>
                <a:schemeClr val="dk1"/>
              </a:buClr>
              <a:buSzPts val="1400"/>
              <a:buFont typeface="Arial"/>
              <a:buNone/>
              <a:defRPr b="1" i="0" sz="1600" u="none" cap="none" strike="noStrike">
                <a:solidFill>
                  <a:schemeClr val="dk1"/>
                </a:solidFill>
                <a:latin typeface="Calibri"/>
                <a:ea typeface="Calibri"/>
                <a:cs typeface="Calibri"/>
                <a:sym typeface="Calibri"/>
              </a:defRPr>
            </a:lvl6pPr>
            <a:lvl7pPr indent="-228600" lvl="6" marL="3200400" marR="0" rtl="0" algn="l">
              <a:spcBef>
                <a:spcPts val="320"/>
              </a:spcBef>
              <a:spcAft>
                <a:spcPts val="0"/>
              </a:spcAft>
              <a:buClr>
                <a:schemeClr val="dk1"/>
              </a:buClr>
              <a:buSzPts val="1400"/>
              <a:buFont typeface="Arial"/>
              <a:buNone/>
              <a:defRPr b="1" i="0" sz="1600" u="none" cap="none" strike="noStrike">
                <a:solidFill>
                  <a:schemeClr val="dk1"/>
                </a:solidFill>
                <a:latin typeface="Calibri"/>
                <a:ea typeface="Calibri"/>
                <a:cs typeface="Calibri"/>
                <a:sym typeface="Calibri"/>
              </a:defRPr>
            </a:lvl7pPr>
            <a:lvl8pPr indent="-228600" lvl="7" marL="3657600" marR="0" rtl="0" algn="l">
              <a:spcBef>
                <a:spcPts val="320"/>
              </a:spcBef>
              <a:spcAft>
                <a:spcPts val="0"/>
              </a:spcAft>
              <a:buClr>
                <a:schemeClr val="dk1"/>
              </a:buClr>
              <a:buSzPts val="1400"/>
              <a:buFont typeface="Arial"/>
              <a:buNone/>
              <a:defRPr b="1" i="0" sz="1600" u="none" cap="none" strike="noStrike">
                <a:solidFill>
                  <a:schemeClr val="dk1"/>
                </a:solidFill>
                <a:latin typeface="Calibri"/>
                <a:ea typeface="Calibri"/>
                <a:cs typeface="Calibri"/>
                <a:sym typeface="Calibri"/>
              </a:defRPr>
            </a:lvl8pPr>
            <a:lvl9pPr indent="-228600" lvl="8" marL="4114800" marR="0" rtl="0" algn="l">
              <a:spcBef>
                <a:spcPts val="320"/>
              </a:spcBef>
              <a:spcAft>
                <a:spcPts val="0"/>
              </a:spcAft>
              <a:buClr>
                <a:schemeClr val="dk1"/>
              </a:buClr>
              <a:buSzPts val="1400"/>
              <a:buFont typeface="Arial"/>
              <a:buNone/>
              <a:defRPr b="1" i="0" sz="1600" u="none" cap="none" strike="noStrike">
                <a:solidFill>
                  <a:schemeClr val="dk1"/>
                </a:solidFill>
                <a:latin typeface="Calibri"/>
                <a:ea typeface="Calibri"/>
                <a:cs typeface="Calibri"/>
                <a:sym typeface="Calibri"/>
              </a:defRPr>
            </a:lvl9pPr>
          </a:lstStyle>
          <a:p/>
        </p:txBody>
      </p:sp>
      <p:sp>
        <p:nvSpPr>
          <p:cNvPr id="23" name="Shape 23"/>
          <p:cNvSpPr txBox="1"/>
          <p:nvPr>
            <p:ph idx="4" type="body"/>
          </p:nvPr>
        </p:nvSpPr>
        <p:spPr>
          <a:xfrm>
            <a:off x="4646612" y="2174875"/>
            <a:ext cx="4040188" cy="3418019"/>
          </a:xfrm>
          <a:prstGeom prst="rect">
            <a:avLst/>
          </a:prstGeom>
          <a:noFill/>
          <a:ln>
            <a:noFill/>
          </a:ln>
        </p:spPr>
        <p:txBody>
          <a:bodyPr anchorCtr="0" anchor="t" bIns="91425" lIns="91425" spcFirstLastPara="1" rIns="91425" wrap="square" tIns="91425"/>
          <a:lstStyle>
            <a:lvl1pPr indent="-228600" lvl="0" marL="457200" marR="0" rtl="0" algn="l">
              <a:spcBef>
                <a:spcPts val="440"/>
              </a:spcBef>
              <a:spcAft>
                <a:spcPts val="0"/>
              </a:spcAft>
              <a:buClr>
                <a:schemeClr val="dk1"/>
              </a:buClr>
              <a:buSzPts val="1400"/>
              <a:buFont typeface="Arial"/>
              <a:buNone/>
              <a:defRPr b="0" i="0" sz="2200" u="none" cap="none" strike="noStrike">
                <a:solidFill>
                  <a:schemeClr val="dk1"/>
                </a:solidFill>
                <a:latin typeface="Calibri"/>
                <a:ea typeface="Calibri"/>
                <a:cs typeface="Calibri"/>
                <a:sym typeface="Calibri"/>
              </a:defRPr>
            </a:lvl1pPr>
            <a:lvl2pPr indent="-333375" lvl="1" marL="914400" marR="0" rtl="0" algn="l">
              <a:spcBef>
                <a:spcPts val="440"/>
              </a:spcBef>
              <a:spcAft>
                <a:spcPts val="0"/>
              </a:spcAft>
              <a:buClr>
                <a:schemeClr val="dk2"/>
              </a:buClr>
              <a:buSzPts val="1650"/>
              <a:buFont typeface="Noto Sans Symbols"/>
              <a:buChar char="●"/>
              <a:defRPr b="1" i="0" sz="2200" u="none" cap="none" strike="noStrike">
                <a:solidFill>
                  <a:schemeClr val="dk1"/>
                </a:solidFill>
                <a:latin typeface="Calibri"/>
                <a:ea typeface="Calibri"/>
                <a:cs typeface="Calibri"/>
                <a:sym typeface="Calibri"/>
              </a:defRPr>
            </a:lvl2pPr>
            <a:lvl3pPr indent="-342900" lvl="2" marL="1371600" marR="0" rtl="0" algn="l">
              <a:spcBef>
                <a:spcPts val="360"/>
              </a:spcBef>
              <a:spcAft>
                <a:spcPts val="0"/>
              </a:spcAft>
              <a:buClr>
                <a:schemeClr val="dk2"/>
              </a:buClr>
              <a:buSzPts val="1800"/>
              <a:buFont typeface="Arial"/>
              <a:buChar char="•"/>
              <a:defRPr b="0" i="0" sz="1800" u="none" cap="none" strike="noStrike">
                <a:solidFill>
                  <a:schemeClr val="dk1"/>
                </a:solidFill>
                <a:latin typeface="Calibri"/>
                <a:ea typeface="Calibri"/>
                <a:cs typeface="Calibri"/>
                <a:sym typeface="Calibri"/>
              </a:defRPr>
            </a:lvl3pPr>
            <a:lvl4pPr indent="-330200" lvl="3" marL="1828800" marR="0" rtl="0" algn="l">
              <a:spcBef>
                <a:spcPts val="320"/>
              </a:spcBef>
              <a:spcAft>
                <a:spcPts val="0"/>
              </a:spcAft>
              <a:buClr>
                <a:schemeClr val="dk2"/>
              </a:buClr>
              <a:buSzPts val="1600"/>
              <a:buFont typeface="Arial"/>
              <a:buChar char="•"/>
              <a:defRPr b="0" i="0" sz="1600" u="none" cap="none" strike="noStrike">
                <a:solidFill>
                  <a:schemeClr val="dk1"/>
                </a:solidFill>
                <a:latin typeface="Calibri"/>
                <a:ea typeface="Calibri"/>
                <a:cs typeface="Calibri"/>
                <a:sym typeface="Calibri"/>
              </a:defRPr>
            </a:lvl4pPr>
            <a:lvl5pPr indent="-330200" lvl="4" marL="2286000" marR="0" rtl="0" algn="l">
              <a:spcBef>
                <a:spcPts val="320"/>
              </a:spcBef>
              <a:spcAft>
                <a:spcPts val="0"/>
              </a:spcAft>
              <a:buClr>
                <a:schemeClr val="dk2"/>
              </a:buClr>
              <a:buSzPts val="1600"/>
              <a:buFont typeface="Arial"/>
              <a:buChar char="•"/>
              <a:defRPr b="0" i="0" sz="1600" u="none" cap="none" strike="noStrike">
                <a:solidFill>
                  <a:schemeClr val="dk1"/>
                </a:solidFill>
                <a:latin typeface="Calibri"/>
                <a:ea typeface="Calibri"/>
                <a:cs typeface="Calibri"/>
                <a:sym typeface="Calibri"/>
              </a:defRPr>
            </a:lvl5pPr>
            <a:lvl6pPr indent="-330200" lvl="5" marL="2743200" marR="0" rtl="0" algn="l">
              <a:spcBef>
                <a:spcPts val="320"/>
              </a:spcBef>
              <a:spcAft>
                <a:spcPts val="0"/>
              </a:spcAft>
              <a:buClr>
                <a:schemeClr val="dk1"/>
              </a:buClr>
              <a:buSzPts val="1600"/>
              <a:buFont typeface="Arial"/>
              <a:buChar char="•"/>
              <a:defRPr b="0" i="0" sz="1600" u="none" cap="none" strike="noStrike">
                <a:solidFill>
                  <a:schemeClr val="dk1"/>
                </a:solidFill>
                <a:latin typeface="Calibri"/>
                <a:ea typeface="Calibri"/>
                <a:cs typeface="Calibri"/>
                <a:sym typeface="Calibri"/>
              </a:defRPr>
            </a:lvl6pPr>
            <a:lvl7pPr indent="-330200" lvl="6" marL="3200400" marR="0" rtl="0" algn="l">
              <a:spcBef>
                <a:spcPts val="320"/>
              </a:spcBef>
              <a:spcAft>
                <a:spcPts val="0"/>
              </a:spcAft>
              <a:buClr>
                <a:schemeClr val="dk1"/>
              </a:buClr>
              <a:buSzPts val="1600"/>
              <a:buFont typeface="Arial"/>
              <a:buChar char="•"/>
              <a:defRPr b="0" i="0" sz="1600" u="none" cap="none" strike="noStrike">
                <a:solidFill>
                  <a:schemeClr val="dk1"/>
                </a:solidFill>
                <a:latin typeface="Calibri"/>
                <a:ea typeface="Calibri"/>
                <a:cs typeface="Calibri"/>
                <a:sym typeface="Calibri"/>
              </a:defRPr>
            </a:lvl7pPr>
            <a:lvl8pPr indent="-330200" lvl="7" marL="3657600" marR="0" rtl="0" algn="l">
              <a:spcBef>
                <a:spcPts val="320"/>
              </a:spcBef>
              <a:spcAft>
                <a:spcPts val="0"/>
              </a:spcAft>
              <a:buClr>
                <a:schemeClr val="dk1"/>
              </a:buClr>
              <a:buSzPts val="1600"/>
              <a:buFont typeface="Arial"/>
              <a:buChar char="•"/>
              <a:defRPr b="0" i="0" sz="1600" u="none" cap="none" strike="noStrike">
                <a:solidFill>
                  <a:schemeClr val="dk1"/>
                </a:solidFill>
                <a:latin typeface="Calibri"/>
                <a:ea typeface="Calibri"/>
                <a:cs typeface="Calibri"/>
                <a:sym typeface="Calibri"/>
              </a:defRPr>
            </a:lvl8pPr>
            <a:lvl9pPr indent="-330200" lvl="8" marL="4114800" marR="0" rtl="0" algn="l">
              <a:spcBef>
                <a:spcPts val="320"/>
              </a:spcBef>
              <a:spcAft>
                <a:spcPts val="0"/>
              </a:spcAft>
              <a:buClr>
                <a:schemeClr val="dk1"/>
              </a:buClr>
              <a:buSzPts val="1600"/>
              <a:buFont typeface="Arial"/>
              <a:buChar char="•"/>
              <a:defRPr b="0" i="0" sz="1600" u="none" cap="none" strike="noStrike">
                <a:solidFill>
                  <a:schemeClr val="dk1"/>
                </a:solidFill>
                <a:latin typeface="Calibri"/>
                <a:ea typeface="Calibri"/>
                <a:cs typeface="Calibri"/>
                <a:sym typeface="Calibri"/>
              </a:defRPr>
            </a:lvl9pPr>
          </a:lstStyl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Layout 3">
  <p:cSld name="Layout 3">
    <p:spTree>
      <p:nvGrpSpPr>
        <p:cNvPr id="24" name="Shape 24"/>
        <p:cNvGrpSpPr/>
        <p:nvPr/>
      </p:nvGrpSpPr>
      <p:grpSpPr>
        <a:xfrm>
          <a:off x="0" y="0"/>
          <a:ext cx="0" cy="0"/>
          <a:chOff x="0" y="0"/>
          <a:chExt cx="0" cy="0"/>
        </a:xfrm>
      </p:grpSpPr>
      <p:sp>
        <p:nvSpPr>
          <p:cNvPr id="25" name="Shape 25"/>
          <p:cNvSpPr txBox="1"/>
          <p:nvPr>
            <p:ph type="title"/>
          </p:nvPr>
        </p:nvSpPr>
        <p:spPr>
          <a:xfrm>
            <a:off x="457200" y="274638"/>
            <a:ext cx="8229600" cy="1143000"/>
          </a:xfrm>
          <a:prstGeom prst="rect">
            <a:avLst/>
          </a:prstGeom>
          <a:noFill/>
          <a:ln>
            <a:noFill/>
          </a:ln>
        </p:spPr>
        <p:txBody>
          <a:bodyPr anchorCtr="0" anchor="ctr" bIns="91425" lIns="91425" spcFirstLastPara="1" rIns="91425" wrap="square" tIns="91425"/>
          <a:lstStyle>
            <a:lvl1pPr indent="0" lvl="0" marL="0" marR="0" rtl="0" algn="ctr">
              <a:spcBef>
                <a:spcPts val="0"/>
              </a:spcBef>
              <a:spcAft>
                <a:spcPts val="0"/>
              </a:spcAft>
              <a:buClr>
                <a:schemeClr val="dk1"/>
              </a:buClr>
              <a:buSzPts val="1400"/>
              <a:buFont typeface="Calibri"/>
              <a:buNone/>
              <a:defRPr b="0" i="0" sz="4000" u="none" cap="none" strike="noStrike">
                <a:solidFill>
                  <a:schemeClr val="dk1"/>
                </a:solidFill>
                <a:latin typeface="Calibri"/>
                <a:ea typeface="Calibri"/>
                <a:cs typeface="Calibri"/>
                <a:sym typeface="Calibri"/>
              </a:defRPr>
            </a:lvl1pPr>
            <a:lvl2pPr indent="0" lvl="1">
              <a:spcBef>
                <a:spcPts val="0"/>
              </a:spcBef>
              <a:spcAft>
                <a:spcPts val="0"/>
              </a:spcAft>
              <a:buSzPts val="1400"/>
              <a:buNone/>
              <a:defRPr sz="1800"/>
            </a:lvl2pPr>
            <a:lvl3pPr indent="0" lvl="2">
              <a:spcBef>
                <a:spcPts val="0"/>
              </a:spcBef>
              <a:spcAft>
                <a:spcPts val="0"/>
              </a:spcAft>
              <a:buSzPts val="1400"/>
              <a:buNone/>
              <a:defRPr sz="1800"/>
            </a:lvl3pPr>
            <a:lvl4pPr indent="0" lvl="3">
              <a:spcBef>
                <a:spcPts val="0"/>
              </a:spcBef>
              <a:spcAft>
                <a:spcPts val="0"/>
              </a:spcAft>
              <a:buSzPts val="1400"/>
              <a:buNone/>
              <a:defRPr sz="1800"/>
            </a:lvl4pPr>
            <a:lvl5pPr indent="0" lvl="4">
              <a:spcBef>
                <a:spcPts val="0"/>
              </a:spcBef>
              <a:spcAft>
                <a:spcPts val="0"/>
              </a:spcAft>
              <a:buSzPts val="1400"/>
              <a:buNone/>
              <a:defRPr sz="1800"/>
            </a:lvl5pPr>
            <a:lvl6pPr indent="0" lvl="5">
              <a:spcBef>
                <a:spcPts val="0"/>
              </a:spcBef>
              <a:spcAft>
                <a:spcPts val="0"/>
              </a:spcAft>
              <a:buSzPts val="1400"/>
              <a:buNone/>
              <a:defRPr sz="1800"/>
            </a:lvl6pPr>
            <a:lvl7pPr indent="0" lvl="6">
              <a:spcBef>
                <a:spcPts val="0"/>
              </a:spcBef>
              <a:spcAft>
                <a:spcPts val="0"/>
              </a:spcAft>
              <a:buSzPts val="1400"/>
              <a:buNone/>
              <a:defRPr sz="1800"/>
            </a:lvl7pPr>
            <a:lvl8pPr indent="0" lvl="7">
              <a:spcBef>
                <a:spcPts val="0"/>
              </a:spcBef>
              <a:spcAft>
                <a:spcPts val="0"/>
              </a:spcAft>
              <a:buSzPts val="1400"/>
              <a:buNone/>
              <a:defRPr sz="1800"/>
            </a:lvl8pPr>
            <a:lvl9pPr indent="0" lvl="8">
              <a:spcBef>
                <a:spcPts val="0"/>
              </a:spcBef>
              <a:spcAft>
                <a:spcPts val="0"/>
              </a:spcAft>
              <a:buSzPts val="1400"/>
              <a:buNone/>
              <a:defRPr sz="1800"/>
            </a:lvl9pPr>
          </a:lstStyle>
          <a:p/>
        </p:txBody>
      </p:sp>
      <p:sp>
        <p:nvSpPr>
          <p:cNvPr id="26" name="Shape 26"/>
          <p:cNvSpPr txBox="1"/>
          <p:nvPr>
            <p:ph idx="1" type="body"/>
          </p:nvPr>
        </p:nvSpPr>
        <p:spPr>
          <a:xfrm>
            <a:off x="457200" y="1535113"/>
            <a:ext cx="8229600" cy="639762"/>
          </a:xfrm>
          <a:prstGeom prst="rect">
            <a:avLst/>
          </a:prstGeom>
          <a:solidFill>
            <a:srgbClr val="E7E1DE"/>
          </a:solidFill>
          <a:ln>
            <a:noFill/>
          </a:ln>
        </p:spPr>
        <p:txBody>
          <a:bodyPr anchorCtr="0" anchor="ctr" bIns="91425" lIns="91425" spcFirstLastPara="1" rIns="91425" wrap="square" tIns="91425"/>
          <a:lstStyle>
            <a:lvl1pPr indent="-228600" lvl="0" marL="457200" marR="0" rtl="0" algn="l">
              <a:spcBef>
                <a:spcPts val="480"/>
              </a:spcBef>
              <a:spcAft>
                <a:spcPts val="0"/>
              </a:spcAft>
              <a:buClr>
                <a:schemeClr val="dk1"/>
              </a:buClr>
              <a:buSzPts val="1400"/>
              <a:buFont typeface="Arial"/>
              <a:buNone/>
              <a:defRPr b="0" i="0" sz="2400" u="none" cap="none" strike="noStrike">
                <a:solidFill>
                  <a:schemeClr val="dk1"/>
                </a:solidFill>
                <a:latin typeface="Calibri"/>
                <a:ea typeface="Calibri"/>
                <a:cs typeface="Calibri"/>
                <a:sym typeface="Calibri"/>
              </a:defRPr>
            </a:lvl1pPr>
            <a:lvl2pPr indent="-228600" lvl="1" marL="914400" marR="0" rtl="0" algn="l">
              <a:spcBef>
                <a:spcPts val="400"/>
              </a:spcBef>
              <a:spcAft>
                <a:spcPts val="0"/>
              </a:spcAft>
              <a:buClr>
                <a:schemeClr val="dk1"/>
              </a:buClr>
              <a:buSzPts val="1400"/>
              <a:buFont typeface="Arial"/>
              <a:buNone/>
              <a:defRPr b="1" i="0" sz="2000" u="none" cap="none" strike="noStrike">
                <a:solidFill>
                  <a:schemeClr val="dk1"/>
                </a:solidFill>
                <a:latin typeface="Calibri"/>
                <a:ea typeface="Calibri"/>
                <a:cs typeface="Calibri"/>
                <a:sym typeface="Calibri"/>
              </a:defRPr>
            </a:lvl2pPr>
            <a:lvl3pPr indent="-228600" lvl="2" marL="1371600" marR="0" rtl="0" algn="l">
              <a:spcBef>
                <a:spcPts val="360"/>
              </a:spcBef>
              <a:spcAft>
                <a:spcPts val="0"/>
              </a:spcAft>
              <a:buClr>
                <a:schemeClr val="dk1"/>
              </a:buClr>
              <a:buSzPts val="1400"/>
              <a:buFont typeface="Arial"/>
              <a:buNone/>
              <a:defRPr b="1" i="0" sz="1800" u="none" cap="none" strike="noStrike">
                <a:solidFill>
                  <a:schemeClr val="dk1"/>
                </a:solidFill>
                <a:latin typeface="Calibri"/>
                <a:ea typeface="Calibri"/>
                <a:cs typeface="Calibri"/>
                <a:sym typeface="Calibri"/>
              </a:defRPr>
            </a:lvl3pPr>
            <a:lvl4pPr indent="-228600" lvl="3" marL="1828800" marR="0" rtl="0" algn="l">
              <a:spcBef>
                <a:spcPts val="320"/>
              </a:spcBef>
              <a:spcAft>
                <a:spcPts val="0"/>
              </a:spcAft>
              <a:buClr>
                <a:schemeClr val="dk1"/>
              </a:buClr>
              <a:buSzPts val="1400"/>
              <a:buFont typeface="Arial"/>
              <a:buNone/>
              <a:defRPr b="1" i="0" sz="1600" u="none" cap="none" strike="noStrike">
                <a:solidFill>
                  <a:schemeClr val="dk1"/>
                </a:solidFill>
                <a:latin typeface="Calibri"/>
                <a:ea typeface="Calibri"/>
                <a:cs typeface="Calibri"/>
                <a:sym typeface="Calibri"/>
              </a:defRPr>
            </a:lvl4pPr>
            <a:lvl5pPr indent="-228600" lvl="4" marL="2286000" marR="0" rtl="0" algn="l">
              <a:spcBef>
                <a:spcPts val="320"/>
              </a:spcBef>
              <a:spcAft>
                <a:spcPts val="0"/>
              </a:spcAft>
              <a:buClr>
                <a:schemeClr val="dk1"/>
              </a:buClr>
              <a:buSzPts val="1400"/>
              <a:buFont typeface="Arial"/>
              <a:buNone/>
              <a:defRPr b="1" i="0" sz="1600" u="none" cap="none" strike="noStrike">
                <a:solidFill>
                  <a:schemeClr val="dk1"/>
                </a:solidFill>
                <a:latin typeface="Calibri"/>
                <a:ea typeface="Calibri"/>
                <a:cs typeface="Calibri"/>
                <a:sym typeface="Calibri"/>
              </a:defRPr>
            </a:lvl5pPr>
            <a:lvl6pPr indent="-228600" lvl="5" marL="2743200" marR="0" rtl="0" algn="l">
              <a:spcBef>
                <a:spcPts val="320"/>
              </a:spcBef>
              <a:spcAft>
                <a:spcPts val="0"/>
              </a:spcAft>
              <a:buClr>
                <a:schemeClr val="dk1"/>
              </a:buClr>
              <a:buSzPts val="1400"/>
              <a:buFont typeface="Arial"/>
              <a:buNone/>
              <a:defRPr b="1" i="0" sz="1600" u="none" cap="none" strike="noStrike">
                <a:solidFill>
                  <a:schemeClr val="dk1"/>
                </a:solidFill>
                <a:latin typeface="Calibri"/>
                <a:ea typeface="Calibri"/>
                <a:cs typeface="Calibri"/>
                <a:sym typeface="Calibri"/>
              </a:defRPr>
            </a:lvl6pPr>
            <a:lvl7pPr indent="-228600" lvl="6" marL="3200400" marR="0" rtl="0" algn="l">
              <a:spcBef>
                <a:spcPts val="320"/>
              </a:spcBef>
              <a:spcAft>
                <a:spcPts val="0"/>
              </a:spcAft>
              <a:buClr>
                <a:schemeClr val="dk1"/>
              </a:buClr>
              <a:buSzPts val="1400"/>
              <a:buFont typeface="Arial"/>
              <a:buNone/>
              <a:defRPr b="1" i="0" sz="1600" u="none" cap="none" strike="noStrike">
                <a:solidFill>
                  <a:schemeClr val="dk1"/>
                </a:solidFill>
                <a:latin typeface="Calibri"/>
                <a:ea typeface="Calibri"/>
                <a:cs typeface="Calibri"/>
                <a:sym typeface="Calibri"/>
              </a:defRPr>
            </a:lvl7pPr>
            <a:lvl8pPr indent="-228600" lvl="7" marL="3657600" marR="0" rtl="0" algn="l">
              <a:spcBef>
                <a:spcPts val="320"/>
              </a:spcBef>
              <a:spcAft>
                <a:spcPts val="0"/>
              </a:spcAft>
              <a:buClr>
                <a:schemeClr val="dk1"/>
              </a:buClr>
              <a:buSzPts val="1400"/>
              <a:buFont typeface="Arial"/>
              <a:buNone/>
              <a:defRPr b="1" i="0" sz="1600" u="none" cap="none" strike="noStrike">
                <a:solidFill>
                  <a:schemeClr val="dk1"/>
                </a:solidFill>
                <a:latin typeface="Calibri"/>
                <a:ea typeface="Calibri"/>
                <a:cs typeface="Calibri"/>
                <a:sym typeface="Calibri"/>
              </a:defRPr>
            </a:lvl8pPr>
            <a:lvl9pPr indent="-228600" lvl="8" marL="4114800" marR="0" rtl="0" algn="l">
              <a:spcBef>
                <a:spcPts val="320"/>
              </a:spcBef>
              <a:spcAft>
                <a:spcPts val="0"/>
              </a:spcAft>
              <a:buClr>
                <a:schemeClr val="dk1"/>
              </a:buClr>
              <a:buSzPts val="1400"/>
              <a:buFont typeface="Arial"/>
              <a:buNone/>
              <a:defRPr b="1" i="0" sz="1600" u="none" cap="none" strike="noStrike">
                <a:solidFill>
                  <a:schemeClr val="dk1"/>
                </a:solidFill>
                <a:latin typeface="Calibri"/>
                <a:ea typeface="Calibri"/>
                <a:cs typeface="Calibri"/>
                <a:sym typeface="Calibri"/>
              </a:defRPr>
            </a:lvl9pPr>
          </a:lstStyle>
          <a:p/>
        </p:txBody>
      </p:sp>
      <p:sp>
        <p:nvSpPr>
          <p:cNvPr id="27" name="Shape 27"/>
          <p:cNvSpPr txBox="1"/>
          <p:nvPr>
            <p:ph idx="2" type="body"/>
          </p:nvPr>
        </p:nvSpPr>
        <p:spPr>
          <a:xfrm>
            <a:off x="457199" y="2174875"/>
            <a:ext cx="8229601" cy="3418019"/>
          </a:xfrm>
          <a:prstGeom prst="rect">
            <a:avLst/>
          </a:prstGeom>
          <a:blipFill rotWithShape="1">
            <a:blip r:embed="rId2">
              <a:alphaModFix/>
            </a:blip>
            <a:stretch>
              <a:fillRect b="0" l="0" r="0" t="0"/>
            </a:stretch>
          </a:blipFill>
          <a:ln>
            <a:noFill/>
          </a:ln>
        </p:spPr>
        <p:txBody>
          <a:bodyPr anchorCtr="0" anchor="t" bIns="91425" lIns="91425" spcFirstLastPara="1" rIns="91425" wrap="square" tIns="91425"/>
          <a:lstStyle>
            <a:lvl1pPr indent="-228600" lvl="0" marL="457200" marR="0" rtl="0" algn="l">
              <a:spcBef>
                <a:spcPts val="440"/>
              </a:spcBef>
              <a:spcAft>
                <a:spcPts val="0"/>
              </a:spcAft>
              <a:buClr>
                <a:schemeClr val="dk1"/>
              </a:buClr>
              <a:buSzPts val="1400"/>
              <a:buFont typeface="Arial"/>
              <a:buNone/>
              <a:defRPr b="0" i="0" sz="2200" u="none" cap="none" strike="noStrike">
                <a:solidFill>
                  <a:schemeClr val="dk1"/>
                </a:solidFill>
                <a:latin typeface="Calibri"/>
                <a:ea typeface="Calibri"/>
                <a:cs typeface="Calibri"/>
                <a:sym typeface="Calibri"/>
              </a:defRPr>
            </a:lvl1pPr>
            <a:lvl2pPr indent="-333375" lvl="1" marL="914400" marR="0" rtl="0" algn="l">
              <a:spcBef>
                <a:spcPts val="440"/>
              </a:spcBef>
              <a:spcAft>
                <a:spcPts val="0"/>
              </a:spcAft>
              <a:buClr>
                <a:schemeClr val="dk2"/>
              </a:buClr>
              <a:buSzPts val="1650"/>
              <a:buFont typeface="Noto Sans Symbols"/>
              <a:buChar char="●"/>
              <a:defRPr b="1" i="0" sz="2200" u="none" cap="none" strike="noStrike">
                <a:solidFill>
                  <a:schemeClr val="dk1"/>
                </a:solidFill>
                <a:latin typeface="Calibri"/>
                <a:ea typeface="Calibri"/>
                <a:cs typeface="Calibri"/>
                <a:sym typeface="Calibri"/>
              </a:defRPr>
            </a:lvl2pPr>
            <a:lvl3pPr indent="-342900" lvl="2" marL="1371600" marR="0" rtl="0" algn="l">
              <a:spcBef>
                <a:spcPts val="360"/>
              </a:spcBef>
              <a:spcAft>
                <a:spcPts val="0"/>
              </a:spcAft>
              <a:buClr>
                <a:schemeClr val="dk2"/>
              </a:buClr>
              <a:buSzPts val="1800"/>
              <a:buFont typeface="Arial"/>
              <a:buChar char="•"/>
              <a:defRPr b="0" i="0" sz="1800" u="none" cap="none" strike="noStrike">
                <a:solidFill>
                  <a:schemeClr val="dk1"/>
                </a:solidFill>
                <a:latin typeface="Calibri"/>
                <a:ea typeface="Calibri"/>
                <a:cs typeface="Calibri"/>
                <a:sym typeface="Calibri"/>
              </a:defRPr>
            </a:lvl3pPr>
            <a:lvl4pPr indent="-330200" lvl="3" marL="1828800" marR="0" rtl="0" algn="l">
              <a:spcBef>
                <a:spcPts val="320"/>
              </a:spcBef>
              <a:spcAft>
                <a:spcPts val="0"/>
              </a:spcAft>
              <a:buClr>
                <a:schemeClr val="dk2"/>
              </a:buClr>
              <a:buSzPts val="1600"/>
              <a:buFont typeface="Arial"/>
              <a:buChar char="•"/>
              <a:defRPr b="0" i="0" sz="1600" u="none" cap="none" strike="noStrike">
                <a:solidFill>
                  <a:schemeClr val="dk1"/>
                </a:solidFill>
                <a:latin typeface="Calibri"/>
                <a:ea typeface="Calibri"/>
                <a:cs typeface="Calibri"/>
                <a:sym typeface="Calibri"/>
              </a:defRPr>
            </a:lvl4pPr>
            <a:lvl5pPr indent="-330200" lvl="4" marL="2286000" marR="0" rtl="0" algn="l">
              <a:spcBef>
                <a:spcPts val="320"/>
              </a:spcBef>
              <a:spcAft>
                <a:spcPts val="0"/>
              </a:spcAft>
              <a:buClr>
                <a:schemeClr val="dk2"/>
              </a:buClr>
              <a:buSzPts val="1600"/>
              <a:buFont typeface="Arial"/>
              <a:buChar char="•"/>
              <a:defRPr b="0" i="0" sz="1600" u="none" cap="none" strike="noStrike">
                <a:solidFill>
                  <a:schemeClr val="dk1"/>
                </a:solidFill>
                <a:latin typeface="Calibri"/>
                <a:ea typeface="Calibri"/>
                <a:cs typeface="Calibri"/>
                <a:sym typeface="Calibri"/>
              </a:defRPr>
            </a:lvl5pPr>
            <a:lvl6pPr indent="-330200" lvl="5" marL="2743200" marR="0" rtl="0" algn="l">
              <a:spcBef>
                <a:spcPts val="320"/>
              </a:spcBef>
              <a:spcAft>
                <a:spcPts val="0"/>
              </a:spcAft>
              <a:buClr>
                <a:schemeClr val="dk1"/>
              </a:buClr>
              <a:buSzPts val="1600"/>
              <a:buFont typeface="Arial"/>
              <a:buChar char="•"/>
              <a:defRPr b="0" i="0" sz="1600" u="none" cap="none" strike="noStrike">
                <a:solidFill>
                  <a:schemeClr val="dk1"/>
                </a:solidFill>
                <a:latin typeface="Calibri"/>
                <a:ea typeface="Calibri"/>
                <a:cs typeface="Calibri"/>
                <a:sym typeface="Calibri"/>
              </a:defRPr>
            </a:lvl6pPr>
            <a:lvl7pPr indent="-330200" lvl="6" marL="3200400" marR="0" rtl="0" algn="l">
              <a:spcBef>
                <a:spcPts val="320"/>
              </a:spcBef>
              <a:spcAft>
                <a:spcPts val="0"/>
              </a:spcAft>
              <a:buClr>
                <a:schemeClr val="dk1"/>
              </a:buClr>
              <a:buSzPts val="1600"/>
              <a:buFont typeface="Arial"/>
              <a:buChar char="•"/>
              <a:defRPr b="0" i="0" sz="1600" u="none" cap="none" strike="noStrike">
                <a:solidFill>
                  <a:schemeClr val="dk1"/>
                </a:solidFill>
                <a:latin typeface="Calibri"/>
                <a:ea typeface="Calibri"/>
                <a:cs typeface="Calibri"/>
                <a:sym typeface="Calibri"/>
              </a:defRPr>
            </a:lvl7pPr>
            <a:lvl8pPr indent="-330200" lvl="7" marL="3657600" marR="0" rtl="0" algn="l">
              <a:spcBef>
                <a:spcPts val="320"/>
              </a:spcBef>
              <a:spcAft>
                <a:spcPts val="0"/>
              </a:spcAft>
              <a:buClr>
                <a:schemeClr val="dk1"/>
              </a:buClr>
              <a:buSzPts val="1600"/>
              <a:buFont typeface="Arial"/>
              <a:buChar char="•"/>
              <a:defRPr b="0" i="0" sz="1600" u="none" cap="none" strike="noStrike">
                <a:solidFill>
                  <a:schemeClr val="dk1"/>
                </a:solidFill>
                <a:latin typeface="Calibri"/>
                <a:ea typeface="Calibri"/>
                <a:cs typeface="Calibri"/>
                <a:sym typeface="Calibri"/>
              </a:defRPr>
            </a:lvl8pPr>
            <a:lvl9pPr indent="-330200" lvl="8" marL="4114800" marR="0" rtl="0" algn="l">
              <a:spcBef>
                <a:spcPts val="320"/>
              </a:spcBef>
              <a:spcAft>
                <a:spcPts val="0"/>
              </a:spcAft>
              <a:buClr>
                <a:schemeClr val="dk1"/>
              </a:buClr>
              <a:buSzPts val="1600"/>
              <a:buFont typeface="Arial"/>
              <a:buChar char="•"/>
              <a:defRPr b="0" i="0" sz="1600" u="none" cap="none" strike="noStrike">
                <a:solidFill>
                  <a:schemeClr val="dk1"/>
                </a:solidFill>
                <a:latin typeface="Calibri"/>
                <a:ea typeface="Calibri"/>
                <a:cs typeface="Calibri"/>
                <a:sym typeface="Calibri"/>
              </a:defRPr>
            </a:lvl9pPr>
          </a:lstStyl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Layout 4">
  <p:cSld name="Layout 4">
    <p:spTree>
      <p:nvGrpSpPr>
        <p:cNvPr id="28" name="Shape 28"/>
        <p:cNvGrpSpPr/>
        <p:nvPr/>
      </p:nvGrpSpPr>
      <p:grpSpPr>
        <a:xfrm>
          <a:off x="0" y="0"/>
          <a:ext cx="0" cy="0"/>
          <a:chOff x="0" y="0"/>
          <a:chExt cx="0" cy="0"/>
        </a:xfrm>
      </p:grpSpPr>
      <p:sp>
        <p:nvSpPr>
          <p:cNvPr id="29" name="Shape 29"/>
          <p:cNvSpPr txBox="1"/>
          <p:nvPr>
            <p:ph type="title"/>
          </p:nvPr>
        </p:nvSpPr>
        <p:spPr>
          <a:xfrm>
            <a:off x="457200" y="274638"/>
            <a:ext cx="8229600" cy="1143000"/>
          </a:xfrm>
          <a:prstGeom prst="rect">
            <a:avLst/>
          </a:prstGeom>
          <a:noFill/>
          <a:ln>
            <a:noFill/>
          </a:ln>
        </p:spPr>
        <p:txBody>
          <a:bodyPr anchorCtr="0" anchor="ctr" bIns="91425" lIns="91425" spcFirstLastPara="1" rIns="91425" wrap="square" tIns="91425"/>
          <a:lstStyle>
            <a:lvl1pPr indent="0" lvl="0" marL="0" marR="0" rtl="0" algn="ctr">
              <a:spcBef>
                <a:spcPts val="0"/>
              </a:spcBef>
              <a:spcAft>
                <a:spcPts val="0"/>
              </a:spcAft>
              <a:buClr>
                <a:schemeClr val="dk1"/>
              </a:buClr>
              <a:buSzPts val="1400"/>
              <a:buFont typeface="Calibri"/>
              <a:buNone/>
              <a:defRPr b="0" i="0" sz="4000" u="none" cap="none" strike="noStrike">
                <a:solidFill>
                  <a:schemeClr val="dk1"/>
                </a:solidFill>
                <a:latin typeface="Calibri"/>
                <a:ea typeface="Calibri"/>
                <a:cs typeface="Calibri"/>
                <a:sym typeface="Calibri"/>
              </a:defRPr>
            </a:lvl1pPr>
            <a:lvl2pPr indent="0" lvl="1">
              <a:spcBef>
                <a:spcPts val="0"/>
              </a:spcBef>
              <a:spcAft>
                <a:spcPts val="0"/>
              </a:spcAft>
              <a:buSzPts val="1400"/>
              <a:buNone/>
              <a:defRPr sz="1800"/>
            </a:lvl2pPr>
            <a:lvl3pPr indent="0" lvl="2">
              <a:spcBef>
                <a:spcPts val="0"/>
              </a:spcBef>
              <a:spcAft>
                <a:spcPts val="0"/>
              </a:spcAft>
              <a:buSzPts val="1400"/>
              <a:buNone/>
              <a:defRPr sz="1800"/>
            </a:lvl3pPr>
            <a:lvl4pPr indent="0" lvl="3">
              <a:spcBef>
                <a:spcPts val="0"/>
              </a:spcBef>
              <a:spcAft>
                <a:spcPts val="0"/>
              </a:spcAft>
              <a:buSzPts val="1400"/>
              <a:buNone/>
              <a:defRPr sz="1800"/>
            </a:lvl4pPr>
            <a:lvl5pPr indent="0" lvl="4">
              <a:spcBef>
                <a:spcPts val="0"/>
              </a:spcBef>
              <a:spcAft>
                <a:spcPts val="0"/>
              </a:spcAft>
              <a:buSzPts val="1400"/>
              <a:buNone/>
              <a:defRPr sz="1800"/>
            </a:lvl5pPr>
            <a:lvl6pPr indent="0" lvl="5">
              <a:spcBef>
                <a:spcPts val="0"/>
              </a:spcBef>
              <a:spcAft>
                <a:spcPts val="0"/>
              </a:spcAft>
              <a:buSzPts val="1400"/>
              <a:buNone/>
              <a:defRPr sz="1800"/>
            </a:lvl6pPr>
            <a:lvl7pPr indent="0" lvl="6">
              <a:spcBef>
                <a:spcPts val="0"/>
              </a:spcBef>
              <a:spcAft>
                <a:spcPts val="0"/>
              </a:spcAft>
              <a:buSzPts val="1400"/>
              <a:buNone/>
              <a:defRPr sz="1800"/>
            </a:lvl7pPr>
            <a:lvl8pPr indent="0" lvl="7">
              <a:spcBef>
                <a:spcPts val="0"/>
              </a:spcBef>
              <a:spcAft>
                <a:spcPts val="0"/>
              </a:spcAft>
              <a:buSzPts val="1400"/>
              <a:buNone/>
              <a:defRPr sz="1800"/>
            </a:lvl8pPr>
            <a:lvl9pPr indent="0" lvl="8">
              <a:spcBef>
                <a:spcPts val="0"/>
              </a:spcBef>
              <a:spcAft>
                <a:spcPts val="0"/>
              </a:spcAft>
              <a:buSzPts val="1400"/>
              <a:buNone/>
              <a:defRPr sz="1800"/>
            </a:lvl9pPr>
          </a:lstStyle>
          <a:p/>
        </p:txBody>
      </p:sp>
      <p:sp>
        <p:nvSpPr>
          <p:cNvPr id="30" name="Shape 30"/>
          <p:cNvSpPr txBox="1"/>
          <p:nvPr>
            <p:ph idx="1" type="body"/>
          </p:nvPr>
        </p:nvSpPr>
        <p:spPr>
          <a:xfrm>
            <a:off x="457200" y="1535113"/>
            <a:ext cx="4040188" cy="639762"/>
          </a:xfrm>
          <a:prstGeom prst="rect">
            <a:avLst/>
          </a:prstGeom>
          <a:solidFill>
            <a:srgbClr val="E7E1DE"/>
          </a:solidFill>
          <a:ln>
            <a:noFill/>
          </a:ln>
        </p:spPr>
        <p:txBody>
          <a:bodyPr anchorCtr="0" anchor="ctr" bIns="91425" lIns="91425" spcFirstLastPara="1" rIns="91425" wrap="square" tIns="91425"/>
          <a:lstStyle>
            <a:lvl1pPr indent="-228600" lvl="0" marL="457200" marR="0" rtl="0" algn="l">
              <a:spcBef>
                <a:spcPts val="480"/>
              </a:spcBef>
              <a:spcAft>
                <a:spcPts val="0"/>
              </a:spcAft>
              <a:buClr>
                <a:schemeClr val="dk1"/>
              </a:buClr>
              <a:buSzPts val="1400"/>
              <a:buFont typeface="Arial"/>
              <a:buNone/>
              <a:defRPr b="0" i="0" sz="2400" u="none" cap="none" strike="noStrike">
                <a:solidFill>
                  <a:schemeClr val="dk1"/>
                </a:solidFill>
                <a:latin typeface="Calibri"/>
                <a:ea typeface="Calibri"/>
                <a:cs typeface="Calibri"/>
                <a:sym typeface="Calibri"/>
              </a:defRPr>
            </a:lvl1pPr>
            <a:lvl2pPr indent="-228600" lvl="1" marL="914400" marR="0" rtl="0" algn="l">
              <a:spcBef>
                <a:spcPts val="400"/>
              </a:spcBef>
              <a:spcAft>
                <a:spcPts val="0"/>
              </a:spcAft>
              <a:buClr>
                <a:schemeClr val="dk1"/>
              </a:buClr>
              <a:buSzPts val="1400"/>
              <a:buFont typeface="Arial"/>
              <a:buNone/>
              <a:defRPr b="1" i="0" sz="2000" u="none" cap="none" strike="noStrike">
                <a:solidFill>
                  <a:schemeClr val="dk1"/>
                </a:solidFill>
                <a:latin typeface="Calibri"/>
                <a:ea typeface="Calibri"/>
                <a:cs typeface="Calibri"/>
                <a:sym typeface="Calibri"/>
              </a:defRPr>
            </a:lvl2pPr>
            <a:lvl3pPr indent="-228600" lvl="2" marL="1371600" marR="0" rtl="0" algn="l">
              <a:spcBef>
                <a:spcPts val="360"/>
              </a:spcBef>
              <a:spcAft>
                <a:spcPts val="0"/>
              </a:spcAft>
              <a:buClr>
                <a:schemeClr val="dk1"/>
              </a:buClr>
              <a:buSzPts val="1400"/>
              <a:buFont typeface="Arial"/>
              <a:buNone/>
              <a:defRPr b="1" i="0" sz="1800" u="none" cap="none" strike="noStrike">
                <a:solidFill>
                  <a:schemeClr val="dk1"/>
                </a:solidFill>
                <a:latin typeface="Calibri"/>
                <a:ea typeface="Calibri"/>
                <a:cs typeface="Calibri"/>
                <a:sym typeface="Calibri"/>
              </a:defRPr>
            </a:lvl3pPr>
            <a:lvl4pPr indent="-228600" lvl="3" marL="1828800" marR="0" rtl="0" algn="l">
              <a:spcBef>
                <a:spcPts val="320"/>
              </a:spcBef>
              <a:spcAft>
                <a:spcPts val="0"/>
              </a:spcAft>
              <a:buClr>
                <a:schemeClr val="dk1"/>
              </a:buClr>
              <a:buSzPts val="1400"/>
              <a:buFont typeface="Arial"/>
              <a:buNone/>
              <a:defRPr b="1" i="0" sz="1600" u="none" cap="none" strike="noStrike">
                <a:solidFill>
                  <a:schemeClr val="dk1"/>
                </a:solidFill>
                <a:latin typeface="Calibri"/>
                <a:ea typeface="Calibri"/>
                <a:cs typeface="Calibri"/>
                <a:sym typeface="Calibri"/>
              </a:defRPr>
            </a:lvl4pPr>
            <a:lvl5pPr indent="-228600" lvl="4" marL="2286000" marR="0" rtl="0" algn="l">
              <a:spcBef>
                <a:spcPts val="320"/>
              </a:spcBef>
              <a:spcAft>
                <a:spcPts val="0"/>
              </a:spcAft>
              <a:buClr>
                <a:schemeClr val="dk1"/>
              </a:buClr>
              <a:buSzPts val="1400"/>
              <a:buFont typeface="Arial"/>
              <a:buNone/>
              <a:defRPr b="1" i="0" sz="1600" u="none" cap="none" strike="noStrike">
                <a:solidFill>
                  <a:schemeClr val="dk1"/>
                </a:solidFill>
                <a:latin typeface="Calibri"/>
                <a:ea typeface="Calibri"/>
                <a:cs typeface="Calibri"/>
                <a:sym typeface="Calibri"/>
              </a:defRPr>
            </a:lvl5pPr>
            <a:lvl6pPr indent="-228600" lvl="5" marL="2743200" marR="0" rtl="0" algn="l">
              <a:spcBef>
                <a:spcPts val="320"/>
              </a:spcBef>
              <a:spcAft>
                <a:spcPts val="0"/>
              </a:spcAft>
              <a:buClr>
                <a:schemeClr val="dk1"/>
              </a:buClr>
              <a:buSzPts val="1400"/>
              <a:buFont typeface="Arial"/>
              <a:buNone/>
              <a:defRPr b="1" i="0" sz="1600" u="none" cap="none" strike="noStrike">
                <a:solidFill>
                  <a:schemeClr val="dk1"/>
                </a:solidFill>
                <a:latin typeface="Calibri"/>
                <a:ea typeface="Calibri"/>
                <a:cs typeface="Calibri"/>
                <a:sym typeface="Calibri"/>
              </a:defRPr>
            </a:lvl6pPr>
            <a:lvl7pPr indent="-228600" lvl="6" marL="3200400" marR="0" rtl="0" algn="l">
              <a:spcBef>
                <a:spcPts val="320"/>
              </a:spcBef>
              <a:spcAft>
                <a:spcPts val="0"/>
              </a:spcAft>
              <a:buClr>
                <a:schemeClr val="dk1"/>
              </a:buClr>
              <a:buSzPts val="1400"/>
              <a:buFont typeface="Arial"/>
              <a:buNone/>
              <a:defRPr b="1" i="0" sz="1600" u="none" cap="none" strike="noStrike">
                <a:solidFill>
                  <a:schemeClr val="dk1"/>
                </a:solidFill>
                <a:latin typeface="Calibri"/>
                <a:ea typeface="Calibri"/>
                <a:cs typeface="Calibri"/>
                <a:sym typeface="Calibri"/>
              </a:defRPr>
            </a:lvl7pPr>
            <a:lvl8pPr indent="-228600" lvl="7" marL="3657600" marR="0" rtl="0" algn="l">
              <a:spcBef>
                <a:spcPts val="320"/>
              </a:spcBef>
              <a:spcAft>
                <a:spcPts val="0"/>
              </a:spcAft>
              <a:buClr>
                <a:schemeClr val="dk1"/>
              </a:buClr>
              <a:buSzPts val="1400"/>
              <a:buFont typeface="Arial"/>
              <a:buNone/>
              <a:defRPr b="1" i="0" sz="1600" u="none" cap="none" strike="noStrike">
                <a:solidFill>
                  <a:schemeClr val="dk1"/>
                </a:solidFill>
                <a:latin typeface="Calibri"/>
                <a:ea typeface="Calibri"/>
                <a:cs typeface="Calibri"/>
                <a:sym typeface="Calibri"/>
              </a:defRPr>
            </a:lvl8pPr>
            <a:lvl9pPr indent="-228600" lvl="8" marL="4114800" marR="0" rtl="0" algn="l">
              <a:spcBef>
                <a:spcPts val="320"/>
              </a:spcBef>
              <a:spcAft>
                <a:spcPts val="0"/>
              </a:spcAft>
              <a:buClr>
                <a:schemeClr val="dk1"/>
              </a:buClr>
              <a:buSzPts val="1400"/>
              <a:buFont typeface="Arial"/>
              <a:buNone/>
              <a:defRPr b="1" i="0" sz="1600" u="none" cap="none" strike="noStrike">
                <a:solidFill>
                  <a:schemeClr val="dk1"/>
                </a:solidFill>
                <a:latin typeface="Calibri"/>
                <a:ea typeface="Calibri"/>
                <a:cs typeface="Calibri"/>
                <a:sym typeface="Calibri"/>
              </a:defRPr>
            </a:lvl9pPr>
          </a:lstStyle>
          <a:p/>
        </p:txBody>
      </p:sp>
      <p:sp>
        <p:nvSpPr>
          <p:cNvPr id="31" name="Shape 31"/>
          <p:cNvSpPr txBox="1"/>
          <p:nvPr>
            <p:ph idx="2" type="body"/>
          </p:nvPr>
        </p:nvSpPr>
        <p:spPr>
          <a:xfrm>
            <a:off x="457200" y="2174875"/>
            <a:ext cx="4040188" cy="3418019"/>
          </a:xfrm>
          <a:prstGeom prst="rect">
            <a:avLst/>
          </a:prstGeom>
          <a:blipFill rotWithShape="1">
            <a:blip r:embed="rId2">
              <a:alphaModFix/>
            </a:blip>
            <a:stretch>
              <a:fillRect b="0" l="0" r="0" t="0"/>
            </a:stretch>
          </a:blipFill>
          <a:ln>
            <a:noFill/>
          </a:ln>
        </p:spPr>
        <p:txBody>
          <a:bodyPr anchorCtr="0" anchor="t" bIns="91425" lIns="91425" spcFirstLastPara="1" rIns="91425" wrap="square" tIns="91425"/>
          <a:lstStyle>
            <a:lvl1pPr indent="-228600" lvl="0" marL="457200" marR="0" rtl="0" algn="l">
              <a:spcBef>
                <a:spcPts val="440"/>
              </a:spcBef>
              <a:spcAft>
                <a:spcPts val="0"/>
              </a:spcAft>
              <a:buClr>
                <a:schemeClr val="dk1"/>
              </a:buClr>
              <a:buSzPts val="1400"/>
              <a:buFont typeface="Arial"/>
              <a:buNone/>
              <a:defRPr b="0" i="0" sz="2200" u="none" cap="none" strike="noStrike">
                <a:solidFill>
                  <a:schemeClr val="dk1"/>
                </a:solidFill>
                <a:latin typeface="Calibri"/>
                <a:ea typeface="Calibri"/>
                <a:cs typeface="Calibri"/>
                <a:sym typeface="Calibri"/>
              </a:defRPr>
            </a:lvl1pPr>
            <a:lvl2pPr indent="-333375" lvl="1" marL="914400" marR="0" rtl="0" algn="l">
              <a:spcBef>
                <a:spcPts val="440"/>
              </a:spcBef>
              <a:spcAft>
                <a:spcPts val="0"/>
              </a:spcAft>
              <a:buClr>
                <a:schemeClr val="dk2"/>
              </a:buClr>
              <a:buSzPts val="1650"/>
              <a:buFont typeface="Noto Sans Symbols"/>
              <a:buChar char="●"/>
              <a:defRPr b="1" i="0" sz="2200" u="none" cap="none" strike="noStrike">
                <a:solidFill>
                  <a:schemeClr val="dk1"/>
                </a:solidFill>
                <a:latin typeface="Calibri"/>
                <a:ea typeface="Calibri"/>
                <a:cs typeface="Calibri"/>
                <a:sym typeface="Calibri"/>
              </a:defRPr>
            </a:lvl2pPr>
            <a:lvl3pPr indent="-342900" lvl="2" marL="1371600" marR="0" rtl="0" algn="l">
              <a:spcBef>
                <a:spcPts val="360"/>
              </a:spcBef>
              <a:spcAft>
                <a:spcPts val="0"/>
              </a:spcAft>
              <a:buClr>
                <a:schemeClr val="dk2"/>
              </a:buClr>
              <a:buSzPts val="1800"/>
              <a:buFont typeface="Arial"/>
              <a:buChar char="•"/>
              <a:defRPr b="0" i="0" sz="1800" u="none" cap="none" strike="noStrike">
                <a:solidFill>
                  <a:schemeClr val="dk1"/>
                </a:solidFill>
                <a:latin typeface="Calibri"/>
                <a:ea typeface="Calibri"/>
                <a:cs typeface="Calibri"/>
                <a:sym typeface="Calibri"/>
              </a:defRPr>
            </a:lvl3pPr>
            <a:lvl4pPr indent="-330200" lvl="3" marL="1828800" marR="0" rtl="0" algn="l">
              <a:spcBef>
                <a:spcPts val="320"/>
              </a:spcBef>
              <a:spcAft>
                <a:spcPts val="0"/>
              </a:spcAft>
              <a:buClr>
                <a:schemeClr val="dk2"/>
              </a:buClr>
              <a:buSzPts val="1600"/>
              <a:buFont typeface="Arial"/>
              <a:buChar char="•"/>
              <a:defRPr b="0" i="0" sz="1600" u="none" cap="none" strike="noStrike">
                <a:solidFill>
                  <a:schemeClr val="dk1"/>
                </a:solidFill>
                <a:latin typeface="Calibri"/>
                <a:ea typeface="Calibri"/>
                <a:cs typeface="Calibri"/>
                <a:sym typeface="Calibri"/>
              </a:defRPr>
            </a:lvl4pPr>
            <a:lvl5pPr indent="-330200" lvl="4" marL="2286000" marR="0" rtl="0" algn="l">
              <a:spcBef>
                <a:spcPts val="320"/>
              </a:spcBef>
              <a:spcAft>
                <a:spcPts val="0"/>
              </a:spcAft>
              <a:buClr>
                <a:schemeClr val="dk2"/>
              </a:buClr>
              <a:buSzPts val="1600"/>
              <a:buFont typeface="Arial"/>
              <a:buChar char="•"/>
              <a:defRPr b="0" i="0" sz="1600" u="none" cap="none" strike="noStrike">
                <a:solidFill>
                  <a:schemeClr val="dk1"/>
                </a:solidFill>
                <a:latin typeface="Calibri"/>
                <a:ea typeface="Calibri"/>
                <a:cs typeface="Calibri"/>
                <a:sym typeface="Calibri"/>
              </a:defRPr>
            </a:lvl5pPr>
            <a:lvl6pPr indent="-330200" lvl="5" marL="2743200" marR="0" rtl="0" algn="l">
              <a:spcBef>
                <a:spcPts val="320"/>
              </a:spcBef>
              <a:spcAft>
                <a:spcPts val="0"/>
              </a:spcAft>
              <a:buClr>
                <a:schemeClr val="dk1"/>
              </a:buClr>
              <a:buSzPts val="1600"/>
              <a:buFont typeface="Arial"/>
              <a:buChar char="•"/>
              <a:defRPr b="0" i="0" sz="1600" u="none" cap="none" strike="noStrike">
                <a:solidFill>
                  <a:schemeClr val="dk1"/>
                </a:solidFill>
                <a:latin typeface="Calibri"/>
                <a:ea typeface="Calibri"/>
                <a:cs typeface="Calibri"/>
                <a:sym typeface="Calibri"/>
              </a:defRPr>
            </a:lvl6pPr>
            <a:lvl7pPr indent="-330200" lvl="6" marL="3200400" marR="0" rtl="0" algn="l">
              <a:spcBef>
                <a:spcPts val="320"/>
              </a:spcBef>
              <a:spcAft>
                <a:spcPts val="0"/>
              </a:spcAft>
              <a:buClr>
                <a:schemeClr val="dk1"/>
              </a:buClr>
              <a:buSzPts val="1600"/>
              <a:buFont typeface="Arial"/>
              <a:buChar char="•"/>
              <a:defRPr b="0" i="0" sz="1600" u="none" cap="none" strike="noStrike">
                <a:solidFill>
                  <a:schemeClr val="dk1"/>
                </a:solidFill>
                <a:latin typeface="Calibri"/>
                <a:ea typeface="Calibri"/>
                <a:cs typeface="Calibri"/>
                <a:sym typeface="Calibri"/>
              </a:defRPr>
            </a:lvl7pPr>
            <a:lvl8pPr indent="-330200" lvl="7" marL="3657600" marR="0" rtl="0" algn="l">
              <a:spcBef>
                <a:spcPts val="320"/>
              </a:spcBef>
              <a:spcAft>
                <a:spcPts val="0"/>
              </a:spcAft>
              <a:buClr>
                <a:schemeClr val="dk1"/>
              </a:buClr>
              <a:buSzPts val="1600"/>
              <a:buFont typeface="Arial"/>
              <a:buChar char="•"/>
              <a:defRPr b="0" i="0" sz="1600" u="none" cap="none" strike="noStrike">
                <a:solidFill>
                  <a:schemeClr val="dk1"/>
                </a:solidFill>
                <a:latin typeface="Calibri"/>
                <a:ea typeface="Calibri"/>
                <a:cs typeface="Calibri"/>
                <a:sym typeface="Calibri"/>
              </a:defRPr>
            </a:lvl8pPr>
            <a:lvl9pPr indent="-330200" lvl="8" marL="4114800" marR="0" rtl="0" algn="l">
              <a:spcBef>
                <a:spcPts val="320"/>
              </a:spcBef>
              <a:spcAft>
                <a:spcPts val="0"/>
              </a:spcAft>
              <a:buClr>
                <a:schemeClr val="dk1"/>
              </a:buClr>
              <a:buSzPts val="1600"/>
              <a:buFont typeface="Arial"/>
              <a:buChar char="•"/>
              <a:defRPr b="0" i="0" sz="1600" u="none" cap="none" strike="noStrike">
                <a:solidFill>
                  <a:schemeClr val="dk1"/>
                </a:solidFill>
                <a:latin typeface="Calibri"/>
                <a:ea typeface="Calibri"/>
                <a:cs typeface="Calibri"/>
                <a:sym typeface="Calibri"/>
              </a:defRPr>
            </a:lvl9pPr>
          </a:lstStyle>
          <a:p/>
        </p:txBody>
      </p:sp>
      <p:sp>
        <p:nvSpPr>
          <p:cNvPr id="32" name="Shape 32"/>
          <p:cNvSpPr txBox="1"/>
          <p:nvPr/>
        </p:nvSpPr>
        <p:spPr>
          <a:xfrm>
            <a:off x="-591589" y="1467247"/>
            <a:ext cx="184666" cy="369332"/>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3" name="Shape 33"/>
          <p:cNvSpPr txBox="1"/>
          <p:nvPr>
            <p:ph idx="3" type="body"/>
          </p:nvPr>
        </p:nvSpPr>
        <p:spPr>
          <a:xfrm>
            <a:off x="4646612" y="1535113"/>
            <a:ext cx="4040188" cy="639762"/>
          </a:xfrm>
          <a:prstGeom prst="rect">
            <a:avLst/>
          </a:prstGeom>
          <a:solidFill>
            <a:srgbClr val="E7E1DE"/>
          </a:solidFill>
          <a:ln>
            <a:noFill/>
          </a:ln>
        </p:spPr>
        <p:txBody>
          <a:bodyPr anchorCtr="0" anchor="ctr" bIns="91425" lIns="91425" spcFirstLastPara="1" rIns="91425" wrap="square" tIns="91425"/>
          <a:lstStyle>
            <a:lvl1pPr indent="-228600" lvl="0" marL="457200" marR="0" rtl="0" algn="l">
              <a:spcBef>
                <a:spcPts val="480"/>
              </a:spcBef>
              <a:spcAft>
                <a:spcPts val="0"/>
              </a:spcAft>
              <a:buClr>
                <a:schemeClr val="dk1"/>
              </a:buClr>
              <a:buSzPts val="1400"/>
              <a:buFont typeface="Arial"/>
              <a:buNone/>
              <a:defRPr b="0" i="0" sz="2400" u="none" cap="none" strike="noStrike">
                <a:solidFill>
                  <a:schemeClr val="dk1"/>
                </a:solidFill>
                <a:latin typeface="Calibri"/>
                <a:ea typeface="Calibri"/>
                <a:cs typeface="Calibri"/>
                <a:sym typeface="Calibri"/>
              </a:defRPr>
            </a:lvl1pPr>
            <a:lvl2pPr indent="-228600" lvl="1" marL="914400" marR="0" rtl="0" algn="l">
              <a:spcBef>
                <a:spcPts val="400"/>
              </a:spcBef>
              <a:spcAft>
                <a:spcPts val="0"/>
              </a:spcAft>
              <a:buClr>
                <a:schemeClr val="dk1"/>
              </a:buClr>
              <a:buSzPts val="1400"/>
              <a:buFont typeface="Arial"/>
              <a:buNone/>
              <a:defRPr b="1" i="0" sz="2000" u="none" cap="none" strike="noStrike">
                <a:solidFill>
                  <a:schemeClr val="dk1"/>
                </a:solidFill>
                <a:latin typeface="Calibri"/>
                <a:ea typeface="Calibri"/>
                <a:cs typeface="Calibri"/>
                <a:sym typeface="Calibri"/>
              </a:defRPr>
            </a:lvl2pPr>
            <a:lvl3pPr indent="-228600" lvl="2" marL="1371600" marR="0" rtl="0" algn="l">
              <a:spcBef>
                <a:spcPts val="360"/>
              </a:spcBef>
              <a:spcAft>
                <a:spcPts val="0"/>
              </a:spcAft>
              <a:buClr>
                <a:schemeClr val="dk1"/>
              </a:buClr>
              <a:buSzPts val="1400"/>
              <a:buFont typeface="Arial"/>
              <a:buNone/>
              <a:defRPr b="1" i="0" sz="1800" u="none" cap="none" strike="noStrike">
                <a:solidFill>
                  <a:schemeClr val="dk1"/>
                </a:solidFill>
                <a:latin typeface="Calibri"/>
                <a:ea typeface="Calibri"/>
                <a:cs typeface="Calibri"/>
                <a:sym typeface="Calibri"/>
              </a:defRPr>
            </a:lvl3pPr>
            <a:lvl4pPr indent="-228600" lvl="3" marL="1828800" marR="0" rtl="0" algn="l">
              <a:spcBef>
                <a:spcPts val="320"/>
              </a:spcBef>
              <a:spcAft>
                <a:spcPts val="0"/>
              </a:spcAft>
              <a:buClr>
                <a:schemeClr val="dk1"/>
              </a:buClr>
              <a:buSzPts val="1400"/>
              <a:buFont typeface="Arial"/>
              <a:buNone/>
              <a:defRPr b="1" i="0" sz="1600" u="none" cap="none" strike="noStrike">
                <a:solidFill>
                  <a:schemeClr val="dk1"/>
                </a:solidFill>
                <a:latin typeface="Calibri"/>
                <a:ea typeface="Calibri"/>
                <a:cs typeface="Calibri"/>
                <a:sym typeface="Calibri"/>
              </a:defRPr>
            </a:lvl4pPr>
            <a:lvl5pPr indent="-228600" lvl="4" marL="2286000" marR="0" rtl="0" algn="l">
              <a:spcBef>
                <a:spcPts val="320"/>
              </a:spcBef>
              <a:spcAft>
                <a:spcPts val="0"/>
              </a:spcAft>
              <a:buClr>
                <a:schemeClr val="dk1"/>
              </a:buClr>
              <a:buSzPts val="1400"/>
              <a:buFont typeface="Arial"/>
              <a:buNone/>
              <a:defRPr b="1" i="0" sz="1600" u="none" cap="none" strike="noStrike">
                <a:solidFill>
                  <a:schemeClr val="dk1"/>
                </a:solidFill>
                <a:latin typeface="Calibri"/>
                <a:ea typeface="Calibri"/>
                <a:cs typeface="Calibri"/>
                <a:sym typeface="Calibri"/>
              </a:defRPr>
            </a:lvl5pPr>
            <a:lvl6pPr indent="-228600" lvl="5" marL="2743200" marR="0" rtl="0" algn="l">
              <a:spcBef>
                <a:spcPts val="320"/>
              </a:spcBef>
              <a:spcAft>
                <a:spcPts val="0"/>
              </a:spcAft>
              <a:buClr>
                <a:schemeClr val="dk1"/>
              </a:buClr>
              <a:buSzPts val="1400"/>
              <a:buFont typeface="Arial"/>
              <a:buNone/>
              <a:defRPr b="1" i="0" sz="1600" u="none" cap="none" strike="noStrike">
                <a:solidFill>
                  <a:schemeClr val="dk1"/>
                </a:solidFill>
                <a:latin typeface="Calibri"/>
                <a:ea typeface="Calibri"/>
                <a:cs typeface="Calibri"/>
                <a:sym typeface="Calibri"/>
              </a:defRPr>
            </a:lvl6pPr>
            <a:lvl7pPr indent="-228600" lvl="6" marL="3200400" marR="0" rtl="0" algn="l">
              <a:spcBef>
                <a:spcPts val="320"/>
              </a:spcBef>
              <a:spcAft>
                <a:spcPts val="0"/>
              </a:spcAft>
              <a:buClr>
                <a:schemeClr val="dk1"/>
              </a:buClr>
              <a:buSzPts val="1400"/>
              <a:buFont typeface="Arial"/>
              <a:buNone/>
              <a:defRPr b="1" i="0" sz="1600" u="none" cap="none" strike="noStrike">
                <a:solidFill>
                  <a:schemeClr val="dk1"/>
                </a:solidFill>
                <a:latin typeface="Calibri"/>
                <a:ea typeface="Calibri"/>
                <a:cs typeface="Calibri"/>
                <a:sym typeface="Calibri"/>
              </a:defRPr>
            </a:lvl7pPr>
            <a:lvl8pPr indent="-228600" lvl="7" marL="3657600" marR="0" rtl="0" algn="l">
              <a:spcBef>
                <a:spcPts val="320"/>
              </a:spcBef>
              <a:spcAft>
                <a:spcPts val="0"/>
              </a:spcAft>
              <a:buClr>
                <a:schemeClr val="dk1"/>
              </a:buClr>
              <a:buSzPts val="1400"/>
              <a:buFont typeface="Arial"/>
              <a:buNone/>
              <a:defRPr b="1" i="0" sz="1600" u="none" cap="none" strike="noStrike">
                <a:solidFill>
                  <a:schemeClr val="dk1"/>
                </a:solidFill>
                <a:latin typeface="Calibri"/>
                <a:ea typeface="Calibri"/>
                <a:cs typeface="Calibri"/>
                <a:sym typeface="Calibri"/>
              </a:defRPr>
            </a:lvl8pPr>
            <a:lvl9pPr indent="-228600" lvl="8" marL="4114800" marR="0" rtl="0" algn="l">
              <a:spcBef>
                <a:spcPts val="320"/>
              </a:spcBef>
              <a:spcAft>
                <a:spcPts val="0"/>
              </a:spcAft>
              <a:buClr>
                <a:schemeClr val="dk1"/>
              </a:buClr>
              <a:buSzPts val="1400"/>
              <a:buFont typeface="Arial"/>
              <a:buNone/>
              <a:defRPr b="1" i="0" sz="1600" u="none" cap="none" strike="noStrike">
                <a:solidFill>
                  <a:schemeClr val="dk1"/>
                </a:solidFill>
                <a:latin typeface="Calibri"/>
                <a:ea typeface="Calibri"/>
                <a:cs typeface="Calibri"/>
                <a:sym typeface="Calibri"/>
              </a:defRPr>
            </a:lvl9pPr>
          </a:lstStyle>
          <a:p/>
        </p:txBody>
      </p:sp>
      <p:sp>
        <p:nvSpPr>
          <p:cNvPr id="34" name="Shape 34"/>
          <p:cNvSpPr txBox="1"/>
          <p:nvPr>
            <p:ph idx="4" type="body"/>
          </p:nvPr>
        </p:nvSpPr>
        <p:spPr>
          <a:xfrm>
            <a:off x="4646612" y="2174875"/>
            <a:ext cx="4040188" cy="3418019"/>
          </a:xfrm>
          <a:prstGeom prst="rect">
            <a:avLst/>
          </a:prstGeom>
          <a:blipFill rotWithShape="1">
            <a:blip r:embed="rId2">
              <a:alphaModFix/>
            </a:blip>
            <a:stretch>
              <a:fillRect b="0" l="0" r="0" t="0"/>
            </a:stretch>
          </a:blipFill>
          <a:ln>
            <a:noFill/>
          </a:ln>
        </p:spPr>
        <p:txBody>
          <a:bodyPr anchorCtr="0" anchor="t" bIns="91425" lIns="91425" spcFirstLastPara="1" rIns="91425" wrap="square" tIns="91425"/>
          <a:lstStyle>
            <a:lvl1pPr indent="-228600" lvl="0" marL="457200" marR="0" rtl="0" algn="l">
              <a:spcBef>
                <a:spcPts val="440"/>
              </a:spcBef>
              <a:spcAft>
                <a:spcPts val="0"/>
              </a:spcAft>
              <a:buClr>
                <a:schemeClr val="dk1"/>
              </a:buClr>
              <a:buSzPts val="1400"/>
              <a:buFont typeface="Arial"/>
              <a:buNone/>
              <a:defRPr b="0" i="0" sz="2200" u="none" cap="none" strike="noStrike">
                <a:solidFill>
                  <a:schemeClr val="dk1"/>
                </a:solidFill>
                <a:latin typeface="Calibri"/>
                <a:ea typeface="Calibri"/>
                <a:cs typeface="Calibri"/>
                <a:sym typeface="Calibri"/>
              </a:defRPr>
            </a:lvl1pPr>
            <a:lvl2pPr indent="-333375" lvl="1" marL="914400" marR="0" rtl="0" algn="l">
              <a:spcBef>
                <a:spcPts val="440"/>
              </a:spcBef>
              <a:spcAft>
                <a:spcPts val="0"/>
              </a:spcAft>
              <a:buClr>
                <a:schemeClr val="dk2"/>
              </a:buClr>
              <a:buSzPts val="1650"/>
              <a:buFont typeface="Noto Sans Symbols"/>
              <a:buChar char="●"/>
              <a:defRPr b="1" i="0" sz="2200" u="none" cap="none" strike="noStrike">
                <a:solidFill>
                  <a:schemeClr val="dk1"/>
                </a:solidFill>
                <a:latin typeface="Calibri"/>
                <a:ea typeface="Calibri"/>
                <a:cs typeface="Calibri"/>
                <a:sym typeface="Calibri"/>
              </a:defRPr>
            </a:lvl2pPr>
            <a:lvl3pPr indent="-342900" lvl="2" marL="1371600" marR="0" rtl="0" algn="l">
              <a:spcBef>
                <a:spcPts val="360"/>
              </a:spcBef>
              <a:spcAft>
                <a:spcPts val="0"/>
              </a:spcAft>
              <a:buClr>
                <a:schemeClr val="dk2"/>
              </a:buClr>
              <a:buSzPts val="1800"/>
              <a:buFont typeface="Arial"/>
              <a:buChar char="•"/>
              <a:defRPr b="0" i="0" sz="1800" u="none" cap="none" strike="noStrike">
                <a:solidFill>
                  <a:schemeClr val="dk1"/>
                </a:solidFill>
                <a:latin typeface="Calibri"/>
                <a:ea typeface="Calibri"/>
                <a:cs typeface="Calibri"/>
                <a:sym typeface="Calibri"/>
              </a:defRPr>
            </a:lvl3pPr>
            <a:lvl4pPr indent="-330200" lvl="3" marL="1828800" marR="0" rtl="0" algn="l">
              <a:spcBef>
                <a:spcPts val="320"/>
              </a:spcBef>
              <a:spcAft>
                <a:spcPts val="0"/>
              </a:spcAft>
              <a:buClr>
                <a:schemeClr val="dk2"/>
              </a:buClr>
              <a:buSzPts val="1600"/>
              <a:buFont typeface="Arial"/>
              <a:buChar char="•"/>
              <a:defRPr b="0" i="0" sz="1600" u="none" cap="none" strike="noStrike">
                <a:solidFill>
                  <a:schemeClr val="dk1"/>
                </a:solidFill>
                <a:latin typeface="Calibri"/>
                <a:ea typeface="Calibri"/>
                <a:cs typeface="Calibri"/>
                <a:sym typeface="Calibri"/>
              </a:defRPr>
            </a:lvl4pPr>
            <a:lvl5pPr indent="-330200" lvl="4" marL="2286000" marR="0" rtl="0" algn="l">
              <a:spcBef>
                <a:spcPts val="320"/>
              </a:spcBef>
              <a:spcAft>
                <a:spcPts val="0"/>
              </a:spcAft>
              <a:buClr>
                <a:schemeClr val="dk2"/>
              </a:buClr>
              <a:buSzPts val="1600"/>
              <a:buFont typeface="Arial"/>
              <a:buChar char="•"/>
              <a:defRPr b="0" i="0" sz="1600" u="none" cap="none" strike="noStrike">
                <a:solidFill>
                  <a:schemeClr val="dk1"/>
                </a:solidFill>
                <a:latin typeface="Calibri"/>
                <a:ea typeface="Calibri"/>
                <a:cs typeface="Calibri"/>
                <a:sym typeface="Calibri"/>
              </a:defRPr>
            </a:lvl5pPr>
            <a:lvl6pPr indent="-330200" lvl="5" marL="2743200" marR="0" rtl="0" algn="l">
              <a:spcBef>
                <a:spcPts val="320"/>
              </a:spcBef>
              <a:spcAft>
                <a:spcPts val="0"/>
              </a:spcAft>
              <a:buClr>
                <a:schemeClr val="dk1"/>
              </a:buClr>
              <a:buSzPts val="1600"/>
              <a:buFont typeface="Arial"/>
              <a:buChar char="•"/>
              <a:defRPr b="0" i="0" sz="1600" u="none" cap="none" strike="noStrike">
                <a:solidFill>
                  <a:schemeClr val="dk1"/>
                </a:solidFill>
                <a:latin typeface="Calibri"/>
                <a:ea typeface="Calibri"/>
                <a:cs typeface="Calibri"/>
                <a:sym typeface="Calibri"/>
              </a:defRPr>
            </a:lvl6pPr>
            <a:lvl7pPr indent="-330200" lvl="6" marL="3200400" marR="0" rtl="0" algn="l">
              <a:spcBef>
                <a:spcPts val="320"/>
              </a:spcBef>
              <a:spcAft>
                <a:spcPts val="0"/>
              </a:spcAft>
              <a:buClr>
                <a:schemeClr val="dk1"/>
              </a:buClr>
              <a:buSzPts val="1600"/>
              <a:buFont typeface="Arial"/>
              <a:buChar char="•"/>
              <a:defRPr b="0" i="0" sz="1600" u="none" cap="none" strike="noStrike">
                <a:solidFill>
                  <a:schemeClr val="dk1"/>
                </a:solidFill>
                <a:latin typeface="Calibri"/>
                <a:ea typeface="Calibri"/>
                <a:cs typeface="Calibri"/>
                <a:sym typeface="Calibri"/>
              </a:defRPr>
            </a:lvl7pPr>
            <a:lvl8pPr indent="-330200" lvl="7" marL="3657600" marR="0" rtl="0" algn="l">
              <a:spcBef>
                <a:spcPts val="320"/>
              </a:spcBef>
              <a:spcAft>
                <a:spcPts val="0"/>
              </a:spcAft>
              <a:buClr>
                <a:schemeClr val="dk1"/>
              </a:buClr>
              <a:buSzPts val="1600"/>
              <a:buFont typeface="Arial"/>
              <a:buChar char="•"/>
              <a:defRPr b="0" i="0" sz="1600" u="none" cap="none" strike="noStrike">
                <a:solidFill>
                  <a:schemeClr val="dk1"/>
                </a:solidFill>
                <a:latin typeface="Calibri"/>
                <a:ea typeface="Calibri"/>
                <a:cs typeface="Calibri"/>
                <a:sym typeface="Calibri"/>
              </a:defRPr>
            </a:lvl8pPr>
            <a:lvl9pPr indent="-330200" lvl="8" marL="4114800" marR="0" rtl="0" algn="l">
              <a:spcBef>
                <a:spcPts val="320"/>
              </a:spcBef>
              <a:spcAft>
                <a:spcPts val="0"/>
              </a:spcAft>
              <a:buClr>
                <a:schemeClr val="dk1"/>
              </a:buClr>
              <a:buSzPts val="1600"/>
              <a:buFont typeface="Arial"/>
              <a:buChar char="•"/>
              <a:defRPr b="0" i="0" sz="1600" u="none" cap="none" strike="noStrike">
                <a:solidFill>
                  <a:schemeClr val="dk1"/>
                </a:solidFill>
                <a:latin typeface="Calibri"/>
                <a:ea typeface="Calibri"/>
                <a:cs typeface="Calibri"/>
                <a:sym typeface="Calibri"/>
              </a:defRPr>
            </a:lvl9pPr>
          </a:lstStyle>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image" Target="../media/image1.jpg"/><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10" Type="http://schemas.openxmlformats.org/officeDocument/2006/relationships/theme" Target="../theme/theme2.xml"/><Relationship Id="rId9" Type="http://schemas.openxmlformats.org/officeDocument/2006/relationships/slideLayout" Target="../slideLayouts/slideLayout8.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blipFill rotWithShape="1">
          <a:blip r:embed="rId1">
            <a:alphaModFix/>
          </a:blip>
          <a:stretch>
            <a:fillRect b="0" l="0" r="0" t="0"/>
          </a:stretch>
        </a:blipFill>
      </p:bgPr>
    </p:bg>
    <p:spTree>
      <p:nvGrpSpPr>
        <p:cNvPr id="5" name="Shape 5"/>
        <p:cNvGrpSpPr/>
        <p:nvPr/>
      </p:nvGrpSpPr>
      <p:grpSpPr>
        <a:xfrm>
          <a:off x="0" y="0"/>
          <a:ext cx="0" cy="0"/>
          <a:chOff x="0" y="0"/>
          <a:chExt cx="0" cy="0"/>
        </a:xfrm>
      </p:grpSpPr>
    </p:spTree>
  </p:cSld>
  <p:clrMap accent1="accent1" accent2="accent2" accent3="accent3" accent4="accent4" accent5="accent5" accent6="accent6" bg1="lt1" bg2="dk2" tx1="dk1" tx2="lt2" folHlink="folHlink" hlink="hlink"/>
  <p:sldLayoutIdLst>
    <p:sldLayoutId id="2147483648" r:id="rId2"/>
    <p:sldLayoutId id="2147483649" r:id="rId3"/>
    <p:sldLayoutId id="2147483650" r:id="rId4"/>
    <p:sldLayoutId id="2147483651" r:id="rId5"/>
    <p:sldLayoutId id="2147483652" r:id="rId6"/>
    <p:sldLayoutId id="2147483653" r:id="rId7"/>
    <p:sldLayoutId id="2147483654" r:id="rId8"/>
    <p:sldLayoutId id="2147483655" r:id="rId9"/>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xml"/><Relationship Id="rId3" Type="http://schemas.openxmlformats.org/officeDocument/2006/relationships/image" Target="../media/image10.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6.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13.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14.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xml"/><Relationship Id="rId3" Type="http://schemas.openxmlformats.org/officeDocument/2006/relationships/image" Target="../media/image8.png"/><Relationship Id="rId4" Type="http://schemas.openxmlformats.org/officeDocument/2006/relationships/image" Target="../media/image7.png"/><Relationship Id="rId5" Type="http://schemas.openxmlformats.org/officeDocument/2006/relationships/image" Target="../media/image9.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16.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image" Target="../media/image15.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 Id="rId3" Type="http://schemas.openxmlformats.org/officeDocument/2006/relationships/image" Target="../media/image12.png"/><Relationship Id="rId4" Type="http://schemas.openxmlformats.org/officeDocument/2006/relationships/image" Target="../media/image11.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8" name="Shape 38"/>
        <p:cNvGrpSpPr/>
        <p:nvPr/>
      </p:nvGrpSpPr>
      <p:grpSpPr>
        <a:xfrm>
          <a:off x="0" y="0"/>
          <a:ext cx="0" cy="0"/>
          <a:chOff x="0" y="0"/>
          <a:chExt cx="0" cy="0"/>
        </a:xfrm>
      </p:grpSpPr>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42" name="Shape 42"/>
        <p:cNvGrpSpPr/>
        <p:nvPr/>
      </p:nvGrpSpPr>
      <p:grpSpPr>
        <a:xfrm>
          <a:off x="0" y="0"/>
          <a:ext cx="0" cy="0"/>
          <a:chOff x="0" y="0"/>
          <a:chExt cx="0" cy="0"/>
        </a:xfrm>
      </p:grpSpPr>
      <p:sp>
        <p:nvSpPr>
          <p:cNvPr id="43" name="Shape 43"/>
          <p:cNvSpPr txBox="1"/>
          <p:nvPr>
            <p:ph idx="1" type="body"/>
          </p:nvPr>
        </p:nvSpPr>
        <p:spPr>
          <a:xfrm>
            <a:off x="364300" y="219875"/>
            <a:ext cx="8538300" cy="639900"/>
          </a:xfrm>
          <a:prstGeom prst="rect">
            <a:avLst/>
          </a:prstGeom>
          <a:solidFill>
            <a:schemeClr val="dk2"/>
          </a:solidFill>
        </p:spPr>
        <p:txBody>
          <a:bodyPr anchorCtr="0" anchor="ctr" bIns="91425" lIns="91425" spcFirstLastPara="1" rIns="91425" wrap="square" tIns="91425">
            <a:noAutofit/>
          </a:bodyPr>
          <a:lstStyle/>
          <a:p>
            <a:pPr indent="0" lvl="0" marL="0" algn="ctr">
              <a:spcBef>
                <a:spcPts val="480"/>
              </a:spcBef>
              <a:spcAft>
                <a:spcPts val="0"/>
              </a:spcAft>
              <a:buNone/>
            </a:pPr>
            <a:r>
              <a:rPr lang="en-US" sz="3600">
                <a:solidFill>
                  <a:schemeClr val="lt1"/>
                </a:solidFill>
              </a:rPr>
              <a:t>Gehandicapte kinderen missen onderwijs</a:t>
            </a:r>
            <a:endParaRPr sz="3600">
              <a:solidFill>
                <a:schemeClr val="lt1"/>
              </a:solidFill>
            </a:endParaRPr>
          </a:p>
        </p:txBody>
      </p:sp>
      <p:sp>
        <p:nvSpPr>
          <p:cNvPr id="44" name="Shape 44"/>
          <p:cNvSpPr txBox="1"/>
          <p:nvPr/>
        </p:nvSpPr>
        <p:spPr>
          <a:xfrm>
            <a:off x="639100" y="2421200"/>
            <a:ext cx="7988700" cy="3171000"/>
          </a:xfrm>
          <a:prstGeom prst="rect">
            <a:avLst/>
          </a:prstGeom>
          <a:noFill/>
          <a:ln>
            <a:noFill/>
          </a:ln>
        </p:spPr>
        <p:txBody>
          <a:bodyPr anchorCtr="0" anchor="t" bIns="91425" lIns="91425" spcFirstLastPara="1" rIns="91425" wrap="square" tIns="91425">
            <a:noAutofit/>
          </a:bodyPr>
          <a:lstStyle/>
          <a:p>
            <a:pPr indent="0" lvl="0" marL="0">
              <a:spcBef>
                <a:spcPts val="0"/>
              </a:spcBef>
              <a:spcAft>
                <a:spcPts val="0"/>
              </a:spcAft>
              <a:buNone/>
            </a:pPr>
            <a:r>
              <a:t/>
            </a:r>
            <a:endParaRPr/>
          </a:p>
        </p:txBody>
      </p:sp>
      <p:pic>
        <p:nvPicPr>
          <p:cNvPr id="45" name="Shape 45"/>
          <p:cNvPicPr preferRelativeResize="0"/>
          <p:nvPr/>
        </p:nvPicPr>
        <p:blipFill>
          <a:blip r:embed="rId3">
            <a:alphaModFix/>
          </a:blip>
          <a:stretch>
            <a:fillRect/>
          </a:stretch>
        </p:blipFill>
        <p:spPr>
          <a:xfrm>
            <a:off x="1279625" y="1025250"/>
            <a:ext cx="7622981" cy="5081996"/>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49" name="Shape 49"/>
        <p:cNvGrpSpPr/>
        <p:nvPr/>
      </p:nvGrpSpPr>
      <p:grpSpPr>
        <a:xfrm>
          <a:off x="0" y="0"/>
          <a:ext cx="0" cy="0"/>
          <a:chOff x="0" y="0"/>
          <a:chExt cx="0" cy="0"/>
        </a:xfrm>
      </p:grpSpPr>
      <p:pic>
        <p:nvPicPr>
          <p:cNvPr id="50" name="Shape 50"/>
          <p:cNvPicPr preferRelativeResize="0"/>
          <p:nvPr/>
        </p:nvPicPr>
        <p:blipFill>
          <a:blip r:embed="rId3">
            <a:alphaModFix/>
          </a:blip>
          <a:stretch>
            <a:fillRect/>
          </a:stretch>
        </p:blipFill>
        <p:spPr>
          <a:xfrm>
            <a:off x="0" y="-12450"/>
            <a:ext cx="9369214" cy="6857999"/>
          </a:xfrm>
          <a:prstGeom prst="rect">
            <a:avLst/>
          </a:prstGeom>
          <a:noFill/>
          <a:ln>
            <a:noFill/>
          </a:ln>
        </p:spPr>
      </p:pic>
      <p:sp>
        <p:nvSpPr>
          <p:cNvPr id="51" name="Shape 51"/>
          <p:cNvSpPr txBox="1"/>
          <p:nvPr>
            <p:ph type="title"/>
          </p:nvPr>
        </p:nvSpPr>
        <p:spPr>
          <a:xfrm>
            <a:off x="259925" y="199950"/>
            <a:ext cx="8430600" cy="729900"/>
          </a:xfrm>
          <a:prstGeom prst="rect">
            <a:avLst/>
          </a:prstGeom>
        </p:spPr>
        <p:txBody>
          <a:bodyPr anchorCtr="0" anchor="ctr" bIns="91425" lIns="91425" spcFirstLastPara="1" rIns="91425" wrap="square" tIns="91425">
            <a:noAutofit/>
          </a:bodyPr>
          <a:lstStyle/>
          <a:p>
            <a:pPr indent="0" lvl="0" marL="0">
              <a:spcBef>
                <a:spcPts val="0"/>
              </a:spcBef>
              <a:spcAft>
                <a:spcPts val="0"/>
              </a:spcAft>
              <a:buNone/>
            </a:pPr>
            <a:r>
              <a:rPr lang="en-US"/>
              <a:t>School voor kinderen met beperking</a:t>
            </a:r>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55" name="Shape 55"/>
        <p:cNvGrpSpPr/>
        <p:nvPr/>
      </p:nvGrpSpPr>
      <p:grpSpPr>
        <a:xfrm>
          <a:off x="0" y="0"/>
          <a:ext cx="0" cy="0"/>
          <a:chOff x="0" y="0"/>
          <a:chExt cx="0" cy="0"/>
        </a:xfrm>
      </p:grpSpPr>
      <p:pic>
        <p:nvPicPr>
          <p:cNvPr id="56" name="Shape 56"/>
          <p:cNvPicPr preferRelativeResize="0"/>
          <p:nvPr/>
        </p:nvPicPr>
        <p:blipFill>
          <a:blip r:embed="rId3">
            <a:alphaModFix/>
          </a:blip>
          <a:stretch>
            <a:fillRect/>
          </a:stretch>
        </p:blipFill>
        <p:spPr>
          <a:xfrm>
            <a:off x="0" y="0"/>
            <a:ext cx="9144000" cy="6858000"/>
          </a:xfrm>
          <a:prstGeom prst="rect">
            <a:avLst/>
          </a:prstGeom>
          <a:noFill/>
          <a:ln>
            <a:noFill/>
          </a:ln>
        </p:spPr>
      </p:pic>
      <p:sp>
        <p:nvSpPr>
          <p:cNvPr id="57" name="Shape 57"/>
          <p:cNvSpPr txBox="1"/>
          <p:nvPr>
            <p:ph type="title"/>
          </p:nvPr>
        </p:nvSpPr>
        <p:spPr>
          <a:xfrm>
            <a:off x="579850" y="350600"/>
            <a:ext cx="6198000" cy="879000"/>
          </a:xfrm>
          <a:prstGeom prst="rect">
            <a:avLst/>
          </a:prstGeom>
        </p:spPr>
        <p:txBody>
          <a:bodyPr anchorCtr="0" anchor="ctr" bIns="91425" lIns="91425" spcFirstLastPara="1" rIns="91425" wrap="square" tIns="91425">
            <a:noAutofit/>
          </a:bodyPr>
          <a:lstStyle/>
          <a:p>
            <a:pPr indent="0" lvl="0" marL="0">
              <a:spcBef>
                <a:spcPts val="0"/>
              </a:spcBef>
              <a:spcAft>
                <a:spcPts val="0"/>
              </a:spcAft>
              <a:buNone/>
            </a:pPr>
            <a:r>
              <a:rPr lang="en-US"/>
              <a:t>Onderwijs aan 30 kinderen</a:t>
            </a:r>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61" name="Shape 61"/>
        <p:cNvGrpSpPr/>
        <p:nvPr/>
      </p:nvGrpSpPr>
      <p:grpSpPr>
        <a:xfrm>
          <a:off x="0" y="0"/>
          <a:ext cx="0" cy="0"/>
          <a:chOff x="0" y="0"/>
          <a:chExt cx="0" cy="0"/>
        </a:xfrm>
      </p:grpSpPr>
      <p:pic>
        <p:nvPicPr>
          <p:cNvPr id="62" name="Shape 62"/>
          <p:cNvPicPr preferRelativeResize="0"/>
          <p:nvPr/>
        </p:nvPicPr>
        <p:blipFill>
          <a:blip r:embed="rId3">
            <a:alphaModFix/>
          </a:blip>
          <a:stretch>
            <a:fillRect/>
          </a:stretch>
        </p:blipFill>
        <p:spPr>
          <a:xfrm>
            <a:off x="0" y="38100"/>
            <a:ext cx="9143999" cy="6857999"/>
          </a:xfrm>
          <a:prstGeom prst="rect">
            <a:avLst/>
          </a:prstGeom>
          <a:noFill/>
          <a:ln>
            <a:noFill/>
          </a:ln>
        </p:spPr>
      </p:pic>
      <p:sp>
        <p:nvSpPr>
          <p:cNvPr id="63" name="Shape 63"/>
          <p:cNvSpPr txBox="1"/>
          <p:nvPr>
            <p:ph type="title"/>
          </p:nvPr>
        </p:nvSpPr>
        <p:spPr>
          <a:xfrm>
            <a:off x="797125" y="449850"/>
            <a:ext cx="7680300" cy="753900"/>
          </a:xfrm>
          <a:prstGeom prst="rect">
            <a:avLst/>
          </a:prstGeom>
        </p:spPr>
        <p:txBody>
          <a:bodyPr anchorCtr="0" anchor="ctr" bIns="91425" lIns="91425" spcFirstLastPara="1" rIns="91425" wrap="square" tIns="91425">
            <a:noAutofit/>
          </a:bodyPr>
          <a:lstStyle/>
          <a:p>
            <a:pPr indent="0" lvl="0" marL="0">
              <a:spcBef>
                <a:spcPts val="0"/>
              </a:spcBef>
              <a:spcAft>
                <a:spcPts val="0"/>
              </a:spcAft>
              <a:buNone/>
            </a:pPr>
            <a:r>
              <a:rPr lang="en-US"/>
              <a:t>Praktische en sociale vaardigheden</a:t>
            </a:r>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67" name="Shape 67"/>
        <p:cNvGrpSpPr/>
        <p:nvPr/>
      </p:nvGrpSpPr>
      <p:grpSpPr>
        <a:xfrm>
          <a:off x="0" y="0"/>
          <a:ext cx="0" cy="0"/>
          <a:chOff x="0" y="0"/>
          <a:chExt cx="0" cy="0"/>
        </a:xfrm>
      </p:grpSpPr>
      <p:sp>
        <p:nvSpPr>
          <p:cNvPr id="68" name="Shape 68"/>
          <p:cNvSpPr txBox="1"/>
          <p:nvPr>
            <p:ph type="title"/>
          </p:nvPr>
        </p:nvSpPr>
        <p:spPr>
          <a:xfrm>
            <a:off x="457200" y="274650"/>
            <a:ext cx="8430000" cy="755100"/>
          </a:xfrm>
          <a:prstGeom prst="rect">
            <a:avLst/>
          </a:prstGeom>
          <a:solidFill>
            <a:srgbClr val="CC0000"/>
          </a:solidFill>
        </p:spPr>
        <p:txBody>
          <a:bodyPr anchorCtr="0" anchor="ctr" bIns="91425" lIns="91425" spcFirstLastPara="1" rIns="91425" wrap="square" tIns="91425">
            <a:noAutofit/>
          </a:bodyPr>
          <a:lstStyle/>
          <a:p>
            <a:pPr indent="0" lvl="0" marL="0">
              <a:spcBef>
                <a:spcPts val="0"/>
              </a:spcBef>
              <a:spcAft>
                <a:spcPts val="0"/>
              </a:spcAft>
              <a:buNone/>
            </a:pPr>
            <a:r>
              <a:rPr lang="en-US">
                <a:solidFill>
                  <a:schemeClr val="lt1"/>
                </a:solidFill>
              </a:rPr>
              <a:t>Bijdragen aan gezinsinkomen</a:t>
            </a:r>
            <a:endParaRPr>
              <a:solidFill>
                <a:schemeClr val="lt1"/>
              </a:solidFill>
            </a:endParaRPr>
          </a:p>
        </p:txBody>
      </p:sp>
      <p:pic>
        <p:nvPicPr>
          <p:cNvPr id="69" name="Shape 69"/>
          <p:cNvPicPr preferRelativeResize="0"/>
          <p:nvPr/>
        </p:nvPicPr>
        <p:blipFill>
          <a:blip r:embed="rId3">
            <a:alphaModFix/>
          </a:blip>
          <a:stretch>
            <a:fillRect/>
          </a:stretch>
        </p:blipFill>
        <p:spPr>
          <a:xfrm>
            <a:off x="457201" y="1179650"/>
            <a:ext cx="4352223" cy="3409000"/>
          </a:xfrm>
          <a:prstGeom prst="rect">
            <a:avLst/>
          </a:prstGeom>
          <a:noFill/>
          <a:ln>
            <a:noFill/>
          </a:ln>
        </p:spPr>
      </p:pic>
      <p:pic>
        <p:nvPicPr>
          <p:cNvPr id="70" name="Shape 70"/>
          <p:cNvPicPr preferRelativeResize="0"/>
          <p:nvPr/>
        </p:nvPicPr>
        <p:blipFill>
          <a:blip r:embed="rId4">
            <a:alphaModFix/>
          </a:blip>
          <a:stretch>
            <a:fillRect/>
          </a:stretch>
        </p:blipFill>
        <p:spPr>
          <a:xfrm>
            <a:off x="5003875" y="1203325"/>
            <a:ext cx="3833197" cy="3409000"/>
          </a:xfrm>
          <a:prstGeom prst="rect">
            <a:avLst/>
          </a:prstGeom>
          <a:noFill/>
          <a:ln>
            <a:noFill/>
          </a:ln>
        </p:spPr>
      </p:pic>
      <p:pic>
        <p:nvPicPr>
          <p:cNvPr id="71" name="Shape 71"/>
          <p:cNvPicPr preferRelativeResize="0"/>
          <p:nvPr/>
        </p:nvPicPr>
        <p:blipFill>
          <a:blip r:embed="rId5">
            <a:alphaModFix/>
          </a:blip>
          <a:stretch>
            <a:fillRect/>
          </a:stretch>
        </p:blipFill>
        <p:spPr>
          <a:xfrm>
            <a:off x="2747775" y="4738550"/>
            <a:ext cx="5249551" cy="1940874"/>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75" name="Shape 75"/>
        <p:cNvGrpSpPr/>
        <p:nvPr/>
      </p:nvGrpSpPr>
      <p:grpSpPr>
        <a:xfrm>
          <a:off x="0" y="0"/>
          <a:ext cx="0" cy="0"/>
          <a:chOff x="0" y="0"/>
          <a:chExt cx="0" cy="0"/>
        </a:xfrm>
      </p:grpSpPr>
      <p:pic>
        <p:nvPicPr>
          <p:cNvPr id="76" name="Shape 76"/>
          <p:cNvPicPr preferRelativeResize="0"/>
          <p:nvPr/>
        </p:nvPicPr>
        <p:blipFill>
          <a:blip r:embed="rId3">
            <a:alphaModFix/>
          </a:blip>
          <a:stretch>
            <a:fillRect/>
          </a:stretch>
        </p:blipFill>
        <p:spPr>
          <a:xfrm>
            <a:off x="-1143000" y="0"/>
            <a:ext cx="10287000" cy="6858000"/>
          </a:xfrm>
          <a:prstGeom prst="rect">
            <a:avLst/>
          </a:prstGeom>
          <a:noFill/>
          <a:ln>
            <a:noFill/>
          </a:ln>
        </p:spPr>
      </p:pic>
      <p:sp>
        <p:nvSpPr>
          <p:cNvPr id="77" name="Shape 77"/>
          <p:cNvSpPr txBox="1"/>
          <p:nvPr>
            <p:ph type="title"/>
          </p:nvPr>
        </p:nvSpPr>
        <p:spPr>
          <a:xfrm>
            <a:off x="589825" y="470550"/>
            <a:ext cx="5778300" cy="719100"/>
          </a:xfrm>
          <a:prstGeom prst="rect">
            <a:avLst/>
          </a:prstGeom>
        </p:spPr>
        <p:txBody>
          <a:bodyPr anchorCtr="0" anchor="ctr" bIns="91425" lIns="91425" spcFirstLastPara="1" rIns="91425" wrap="square" tIns="91425">
            <a:noAutofit/>
          </a:bodyPr>
          <a:lstStyle/>
          <a:p>
            <a:pPr indent="0" lvl="0" marL="0" rtl="0">
              <a:spcBef>
                <a:spcPts val="0"/>
              </a:spcBef>
              <a:spcAft>
                <a:spcPts val="0"/>
              </a:spcAft>
              <a:buNone/>
            </a:pPr>
            <a:r>
              <a:rPr lang="en-US"/>
              <a:t>Spelen met buurtkinderen</a:t>
            </a:r>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81" name="Shape 81"/>
        <p:cNvGrpSpPr/>
        <p:nvPr/>
      </p:nvGrpSpPr>
      <p:grpSpPr>
        <a:xfrm>
          <a:off x="0" y="0"/>
          <a:ext cx="0" cy="0"/>
          <a:chOff x="0" y="0"/>
          <a:chExt cx="0" cy="0"/>
        </a:xfrm>
      </p:grpSpPr>
      <p:pic>
        <p:nvPicPr>
          <p:cNvPr id="82" name="Shape 82"/>
          <p:cNvPicPr preferRelativeResize="0"/>
          <p:nvPr/>
        </p:nvPicPr>
        <p:blipFill>
          <a:blip r:embed="rId3">
            <a:alphaModFix/>
          </a:blip>
          <a:stretch>
            <a:fillRect/>
          </a:stretch>
        </p:blipFill>
        <p:spPr>
          <a:xfrm>
            <a:off x="0" y="40000"/>
            <a:ext cx="9144001" cy="6857991"/>
          </a:xfrm>
          <a:prstGeom prst="rect">
            <a:avLst/>
          </a:prstGeom>
          <a:noFill/>
          <a:ln>
            <a:noFill/>
          </a:ln>
        </p:spPr>
      </p:pic>
      <p:sp>
        <p:nvSpPr>
          <p:cNvPr id="83" name="Shape 83"/>
          <p:cNvSpPr txBox="1"/>
          <p:nvPr>
            <p:ph type="title"/>
          </p:nvPr>
        </p:nvSpPr>
        <p:spPr>
          <a:xfrm>
            <a:off x="539850" y="5628300"/>
            <a:ext cx="7926900" cy="899700"/>
          </a:xfrm>
          <a:prstGeom prst="rect">
            <a:avLst/>
          </a:prstGeom>
        </p:spPr>
        <p:txBody>
          <a:bodyPr anchorCtr="0" anchor="ctr" bIns="91425" lIns="91425" spcFirstLastPara="1" rIns="91425" wrap="square" tIns="91425">
            <a:noAutofit/>
          </a:bodyPr>
          <a:lstStyle/>
          <a:p>
            <a:pPr indent="0" lvl="0" marL="0" rtl="0">
              <a:spcBef>
                <a:spcPts val="0"/>
              </a:spcBef>
              <a:spcAft>
                <a:spcPts val="0"/>
              </a:spcAft>
              <a:buNone/>
            </a:pPr>
            <a:r>
              <a:rPr lang="en-US"/>
              <a:t>Kinderen met beperking tellen mee!</a:t>
            </a:r>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87" name="Shape 87"/>
        <p:cNvGrpSpPr/>
        <p:nvPr/>
      </p:nvGrpSpPr>
      <p:grpSpPr>
        <a:xfrm>
          <a:off x="0" y="0"/>
          <a:ext cx="0" cy="0"/>
          <a:chOff x="0" y="0"/>
          <a:chExt cx="0" cy="0"/>
        </a:xfrm>
      </p:grpSpPr>
      <p:sp>
        <p:nvSpPr>
          <p:cNvPr id="88" name="Shape 88"/>
          <p:cNvSpPr txBox="1"/>
          <p:nvPr>
            <p:ph type="title"/>
          </p:nvPr>
        </p:nvSpPr>
        <p:spPr>
          <a:xfrm>
            <a:off x="1174850" y="284550"/>
            <a:ext cx="6862800" cy="1143000"/>
          </a:xfrm>
          <a:prstGeom prst="rect">
            <a:avLst/>
          </a:prstGeom>
        </p:spPr>
        <p:txBody>
          <a:bodyPr anchorCtr="0" anchor="ctr" bIns="91425" lIns="91425" spcFirstLastPara="1" rIns="91425" wrap="square" tIns="91425">
            <a:noAutofit/>
          </a:bodyPr>
          <a:lstStyle/>
          <a:p>
            <a:pPr indent="0" lvl="0" marL="0" algn="l">
              <a:spcBef>
                <a:spcPts val="0"/>
              </a:spcBef>
              <a:spcAft>
                <a:spcPts val="0"/>
              </a:spcAft>
              <a:buNone/>
            </a:pPr>
            <a:r>
              <a:rPr lang="en-US"/>
              <a:t>Bedankt voor uw steun voor passend onderwijs in Kameroen</a:t>
            </a:r>
            <a:endParaRPr/>
          </a:p>
        </p:txBody>
      </p:sp>
      <p:pic>
        <p:nvPicPr>
          <p:cNvPr id="89" name="Shape 89"/>
          <p:cNvPicPr preferRelativeResize="0"/>
          <p:nvPr/>
        </p:nvPicPr>
        <p:blipFill>
          <a:blip r:embed="rId3">
            <a:alphaModFix/>
          </a:blip>
          <a:stretch>
            <a:fillRect/>
          </a:stretch>
        </p:blipFill>
        <p:spPr>
          <a:xfrm>
            <a:off x="1249625" y="1549975"/>
            <a:ext cx="3904075" cy="4586601"/>
          </a:xfrm>
          <a:prstGeom prst="rect">
            <a:avLst/>
          </a:prstGeom>
          <a:noFill/>
          <a:ln>
            <a:noFill/>
          </a:ln>
        </p:spPr>
      </p:pic>
      <p:pic>
        <p:nvPicPr>
          <p:cNvPr id="90" name="Shape 90"/>
          <p:cNvPicPr preferRelativeResize="0"/>
          <p:nvPr/>
        </p:nvPicPr>
        <p:blipFill>
          <a:blip r:embed="rId4">
            <a:alphaModFix/>
          </a:blip>
          <a:stretch>
            <a:fillRect/>
          </a:stretch>
        </p:blipFill>
        <p:spPr>
          <a:xfrm>
            <a:off x="5266076" y="1549975"/>
            <a:ext cx="3683991" cy="5135651"/>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Kerk in actie powerpoint">
  <a:themeElements>
    <a:clrScheme name="Custom 2">
      <a:dk1>
        <a:srgbClr val="191919"/>
      </a:dk1>
      <a:lt1>
        <a:srgbClr val="FFFFFF"/>
      </a:lt1>
      <a:dk2>
        <a:srgbClr val="C82B31"/>
      </a:dk2>
      <a:lt2>
        <a:srgbClr val="FFFFFE"/>
      </a:lt2>
      <a:accent1>
        <a:srgbClr val="D67023"/>
      </a:accent1>
      <a:accent2>
        <a:srgbClr val="B02B31"/>
      </a:accent2>
      <a:accent3>
        <a:srgbClr val="5F4F44"/>
      </a:accent3>
      <a:accent4>
        <a:srgbClr val="892327"/>
      </a:accent4>
      <a:accent5>
        <a:srgbClr val="A55A1E"/>
      </a:accent5>
      <a:accent6>
        <a:srgbClr val="887161"/>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